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8" r:id="rId2"/>
    <p:sldId id="524" r:id="rId3"/>
    <p:sldId id="356" r:id="rId4"/>
    <p:sldId id="353" r:id="rId5"/>
    <p:sldId id="310" r:id="rId6"/>
    <p:sldId id="340" r:id="rId7"/>
    <p:sldId id="342" r:id="rId8"/>
    <p:sldId id="343" r:id="rId9"/>
    <p:sldId id="466" r:id="rId10"/>
    <p:sldId id="482" r:id="rId11"/>
    <p:sldId id="516" r:id="rId12"/>
    <p:sldId id="483" r:id="rId13"/>
    <p:sldId id="484" r:id="rId14"/>
    <p:sldId id="481" r:id="rId15"/>
    <p:sldId id="511" r:id="rId16"/>
    <p:sldId id="485" r:id="rId17"/>
    <p:sldId id="486" r:id="rId18"/>
    <p:sldId id="487" r:id="rId19"/>
    <p:sldId id="489" r:id="rId20"/>
    <p:sldId id="488" r:id="rId21"/>
    <p:sldId id="491" r:id="rId22"/>
    <p:sldId id="358" r:id="rId23"/>
    <p:sldId id="492" r:id="rId24"/>
    <p:sldId id="500" r:id="rId25"/>
    <p:sldId id="495" r:id="rId26"/>
    <p:sldId id="518" r:id="rId27"/>
    <p:sldId id="523" r:id="rId28"/>
    <p:sldId id="522" r:id="rId29"/>
    <p:sldId id="496" r:id="rId30"/>
    <p:sldId id="493" r:id="rId31"/>
    <p:sldId id="494" r:id="rId32"/>
    <p:sldId id="497" r:id="rId33"/>
    <p:sldId id="498" r:id="rId34"/>
    <p:sldId id="502" r:id="rId35"/>
    <p:sldId id="504" r:id="rId36"/>
    <p:sldId id="505" r:id="rId37"/>
    <p:sldId id="512" r:id="rId38"/>
    <p:sldId id="517" r:id="rId39"/>
    <p:sldId id="503" r:id="rId40"/>
    <p:sldId id="506" r:id="rId41"/>
    <p:sldId id="508" r:id="rId42"/>
    <p:sldId id="354" r:id="rId43"/>
    <p:sldId id="262" r:id="rId44"/>
    <p:sldId id="51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321B37-749D-4FC1-8E6B-C1F0DDF73DB9}" v="765" dt="2020-05-15T22:13:44.0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8819" autoAdjust="0"/>
  </p:normalViewPr>
  <p:slideViewPr>
    <p:cSldViewPr snapToGrid="0">
      <p:cViewPr varScale="1">
        <p:scale>
          <a:sx n="67" d="100"/>
          <a:sy n="67" d="100"/>
        </p:scale>
        <p:origin x="150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Zanatta" userId="fa57f52891cc4abc" providerId="LiveId" clId="{769615A4-C9E2-46D2-9733-032E2E15134C}"/>
    <pc:docChg chg="undo redo custSel mod addSld delSld modSld sldOrd">
      <pc:chgData name="Michael Zanatta" userId="fa57f52891cc4abc" providerId="LiveId" clId="{769615A4-C9E2-46D2-9733-032E2E15134C}" dt="2020-02-02T07:55:54.140" v="44831" actId="20577"/>
      <pc:docMkLst>
        <pc:docMk/>
      </pc:docMkLst>
      <pc:sldChg chg="addSp delSp modSp">
        <pc:chgData name="Michael Zanatta" userId="fa57f52891cc4abc" providerId="LiveId" clId="{769615A4-C9E2-46D2-9733-032E2E15134C}" dt="2020-01-26T04:47:00.489" v="19473"/>
        <pc:sldMkLst>
          <pc:docMk/>
          <pc:sldMk cId="2008608177" sldId="256"/>
        </pc:sldMkLst>
        <pc:spChg chg="mod">
          <ac:chgData name="Michael Zanatta" userId="fa57f52891cc4abc" providerId="LiveId" clId="{769615A4-C9E2-46D2-9733-032E2E15134C}" dt="2020-01-15T03:18:03.677" v="7979" actId="114"/>
          <ac:spMkLst>
            <pc:docMk/>
            <pc:sldMk cId="2008608177" sldId="256"/>
            <ac:spMk id="2" creationId="{34D7713D-5724-4106-B23C-7A831D697D62}"/>
          </ac:spMkLst>
        </pc:spChg>
        <pc:spChg chg="mod">
          <ac:chgData name="Michael Zanatta" userId="fa57f52891cc4abc" providerId="LiveId" clId="{769615A4-C9E2-46D2-9733-032E2E15134C}" dt="2020-01-15T03:18:18.325" v="7982" actId="1076"/>
          <ac:spMkLst>
            <pc:docMk/>
            <pc:sldMk cId="2008608177" sldId="256"/>
            <ac:spMk id="3" creationId="{30AA31BF-4DA9-4EC0-B439-8BC28CA97B93}"/>
          </ac:spMkLst>
        </pc:spChg>
        <pc:spChg chg="add">
          <ac:chgData name="Michael Zanatta" userId="fa57f52891cc4abc" providerId="LiveId" clId="{769615A4-C9E2-46D2-9733-032E2E15134C}" dt="2020-01-26T04:47:00.489" v="19473"/>
          <ac:spMkLst>
            <pc:docMk/>
            <pc:sldMk cId="2008608177" sldId="256"/>
            <ac:spMk id="6" creationId="{8E527FCD-5EA8-43D1-B37F-620A79DB2291}"/>
          </ac:spMkLst>
        </pc:spChg>
        <pc:picChg chg="add mod">
          <ac:chgData name="Michael Zanatta" userId="fa57f52891cc4abc" providerId="LiveId" clId="{769615A4-C9E2-46D2-9733-032E2E15134C}" dt="2020-01-15T03:17:54.556" v="7976" actId="14100"/>
          <ac:picMkLst>
            <pc:docMk/>
            <pc:sldMk cId="2008608177" sldId="256"/>
            <ac:picMk id="5" creationId="{928854EE-F349-4DA8-8D29-CED815B0963C}"/>
          </ac:picMkLst>
        </pc:picChg>
        <pc:picChg chg="add del mod">
          <ac:chgData name="Michael Zanatta" userId="fa57f52891cc4abc" providerId="LiveId" clId="{769615A4-C9E2-46D2-9733-032E2E15134C}" dt="2020-01-13T04:47:40.908" v="2230"/>
          <ac:picMkLst>
            <pc:docMk/>
            <pc:sldMk cId="2008608177" sldId="256"/>
            <ac:picMk id="5" creationId="{D2333F4A-EDA5-433F-9A05-5009ECEA5A0A}"/>
          </ac:picMkLst>
        </pc:picChg>
        <pc:picChg chg="add del mod">
          <ac:chgData name="Michael Zanatta" userId="fa57f52891cc4abc" providerId="LiveId" clId="{769615A4-C9E2-46D2-9733-032E2E15134C}" dt="2020-01-15T03:17:41.964" v="7969" actId="478"/>
          <ac:picMkLst>
            <pc:docMk/>
            <pc:sldMk cId="2008608177" sldId="256"/>
            <ac:picMk id="6" creationId="{6F298D6A-84AE-4AEC-8232-8119B3D9F483}"/>
          </ac:picMkLst>
        </pc:picChg>
      </pc:sldChg>
      <pc:sldChg chg="addSp modSp modNotesTx">
        <pc:chgData name="Michael Zanatta" userId="fa57f52891cc4abc" providerId="LiveId" clId="{769615A4-C9E2-46D2-9733-032E2E15134C}" dt="2020-01-27T06:15:41.188" v="31508" actId="20577"/>
        <pc:sldMkLst>
          <pc:docMk/>
          <pc:sldMk cId="1381496282" sldId="257"/>
        </pc:sldMkLst>
        <pc:spChg chg="mod">
          <ac:chgData name="Michael Zanatta" userId="fa57f52891cc4abc" providerId="LiveId" clId="{769615A4-C9E2-46D2-9733-032E2E15134C}" dt="2020-01-22T05:58:40.319" v="15089" actId="313"/>
          <ac:spMkLst>
            <pc:docMk/>
            <pc:sldMk cId="1381496282" sldId="257"/>
            <ac:spMk id="2" creationId="{34D7713D-5724-4106-B23C-7A831D697D62}"/>
          </ac:spMkLst>
        </pc:spChg>
        <pc:spChg chg="mod">
          <ac:chgData name="Michael Zanatta" userId="fa57f52891cc4abc" providerId="LiveId" clId="{769615A4-C9E2-46D2-9733-032E2E15134C}" dt="2020-01-22T05:58:29.123" v="15085" actId="20577"/>
          <ac:spMkLst>
            <pc:docMk/>
            <pc:sldMk cId="1381496282" sldId="257"/>
            <ac:spMk id="3" creationId="{30AA31BF-4DA9-4EC0-B439-8BC28CA97B93}"/>
          </ac:spMkLst>
        </pc:spChg>
        <pc:spChg chg="add">
          <ac:chgData name="Michael Zanatta" userId="fa57f52891cc4abc" providerId="LiveId" clId="{769615A4-C9E2-46D2-9733-032E2E15134C}" dt="2020-01-26T04:47:21.903" v="19483"/>
          <ac:spMkLst>
            <pc:docMk/>
            <pc:sldMk cId="1381496282" sldId="257"/>
            <ac:spMk id="4" creationId="{406A15D6-4030-4A44-9E7C-1A418696DDD2}"/>
          </ac:spMkLst>
        </pc:spChg>
        <pc:spChg chg="add">
          <ac:chgData name="Michael Zanatta" userId="fa57f52891cc4abc" providerId="LiveId" clId="{769615A4-C9E2-46D2-9733-032E2E15134C}" dt="2020-01-26T05:11:13.612" v="21969"/>
          <ac:spMkLst>
            <pc:docMk/>
            <pc:sldMk cId="1381496282" sldId="257"/>
            <ac:spMk id="5" creationId="{E276F2D3-88BA-4BCA-B50A-3E2C64FF1118}"/>
          </ac:spMkLst>
        </pc:spChg>
      </pc:sldChg>
      <pc:sldChg chg="addSp delSp modSp del mod ord setBg setClrOvrMap modNotesTx">
        <pc:chgData name="Michael Zanatta" userId="fa57f52891cc4abc" providerId="LiveId" clId="{769615A4-C9E2-46D2-9733-032E2E15134C}" dt="2020-01-18T10:14:33.569" v="8003" actId="2696"/>
        <pc:sldMkLst>
          <pc:docMk/>
          <pc:sldMk cId="1929603238" sldId="258"/>
        </pc:sldMkLst>
        <pc:spChg chg="mod ord">
          <ac:chgData name="Michael Zanatta" userId="fa57f52891cc4abc" providerId="LiveId" clId="{769615A4-C9E2-46D2-9733-032E2E15134C}" dt="2020-01-06T21:42:29.838" v="431" actId="26606"/>
          <ac:spMkLst>
            <pc:docMk/>
            <pc:sldMk cId="1929603238" sldId="258"/>
            <ac:spMk id="2" creationId="{0C6D0FB3-333C-4683-A953-C628C5518A13}"/>
          </ac:spMkLst>
        </pc:spChg>
        <pc:spChg chg="del">
          <ac:chgData name="Michael Zanatta" userId="fa57f52891cc4abc" providerId="LiveId" clId="{769615A4-C9E2-46D2-9733-032E2E15134C}" dt="2020-01-06T21:40:07.369" v="215"/>
          <ac:spMkLst>
            <pc:docMk/>
            <pc:sldMk cId="1929603238" sldId="258"/>
            <ac:spMk id="3" creationId="{CFFB5E60-6832-4EB4-8D83-69D2E673B03B}"/>
          </ac:spMkLst>
        </pc:spChg>
        <pc:spChg chg="add del mod">
          <ac:chgData name="Michael Zanatta" userId="fa57f52891cc4abc" providerId="LiveId" clId="{769615A4-C9E2-46D2-9733-032E2E15134C}" dt="2020-01-06T21:40:26.593" v="241"/>
          <ac:spMkLst>
            <pc:docMk/>
            <pc:sldMk cId="1929603238" sldId="258"/>
            <ac:spMk id="7" creationId="{3D5E38C7-6B15-4D86-96DA-36175D398590}"/>
          </ac:spMkLst>
        </pc:spChg>
        <pc:spChg chg="add del mod">
          <ac:chgData name="Michael Zanatta" userId="fa57f52891cc4abc" providerId="LiveId" clId="{769615A4-C9E2-46D2-9733-032E2E15134C}" dt="2020-01-18T10:13:09.343" v="7998" actId="478"/>
          <ac:spMkLst>
            <pc:docMk/>
            <pc:sldMk cId="1929603238" sldId="258"/>
            <ac:spMk id="9" creationId="{FD3C9293-4427-4AB6-AED1-44C254005561}"/>
          </ac:spMkLst>
        </pc:spChg>
        <pc:spChg chg="add del">
          <ac:chgData name="Michael Zanatta" userId="fa57f52891cc4abc" providerId="LiveId" clId="{769615A4-C9E2-46D2-9733-032E2E15134C}" dt="2020-01-06T21:41:19.202" v="273" actId="26606"/>
          <ac:spMkLst>
            <pc:docMk/>
            <pc:sldMk cId="1929603238" sldId="258"/>
            <ac:spMk id="14" creationId="{37C89E4B-3C9F-44B9-8B86-D9E3D112D8EC}"/>
          </ac:spMkLst>
        </pc:spChg>
        <pc:spChg chg="add del mod">
          <ac:chgData name="Michael Zanatta" userId="fa57f52891cc4abc" providerId="LiveId" clId="{769615A4-C9E2-46D2-9733-032E2E15134C}" dt="2020-01-18T10:13:06.254" v="7997" actId="478"/>
          <ac:spMkLst>
            <pc:docMk/>
            <pc:sldMk cId="1929603238" sldId="258"/>
            <ac:spMk id="22" creationId="{C9708E13-08F0-4D6D-AE4B-C2BE0EF6826C}"/>
          </ac:spMkLst>
        </pc:spChg>
        <pc:spChg chg="add del">
          <ac:chgData name="Michael Zanatta" userId="fa57f52891cc4abc" providerId="LiveId" clId="{769615A4-C9E2-46D2-9733-032E2E15134C}" dt="2020-01-06T21:42:29.838" v="431" actId="26606"/>
          <ac:spMkLst>
            <pc:docMk/>
            <pc:sldMk cId="1929603238" sldId="258"/>
            <ac:spMk id="25" creationId="{3CD9DF72-87A3-404E-A828-84CBF11A8303}"/>
          </ac:spMkLst>
        </pc:spChg>
        <pc:spChg chg="add del">
          <ac:chgData name="Michael Zanatta" userId="fa57f52891cc4abc" providerId="LiveId" clId="{769615A4-C9E2-46D2-9733-032E2E15134C}" dt="2020-01-06T21:42:27.346" v="428" actId="26606"/>
          <ac:spMkLst>
            <pc:docMk/>
            <pc:sldMk cId="1929603238" sldId="258"/>
            <ac:spMk id="32" creationId="{A3BAF07C-C39E-42EB-BB22-8D46691D9735}"/>
          </ac:spMkLst>
        </pc:spChg>
        <pc:spChg chg="add del">
          <ac:chgData name="Michael Zanatta" userId="fa57f52891cc4abc" providerId="LiveId" clId="{769615A4-C9E2-46D2-9733-032E2E15134C}" dt="2020-01-06T21:42:29.821" v="430" actId="26606"/>
          <ac:spMkLst>
            <pc:docMk/>
            <pc:sldMk cId="1929603238" sldId="258"/>
            <ac:spMk id="55" creationId="{6EFFF4A2-EB01-4738-9824-8D9A72A51BB9}"/>
          </ac:spMkLst>
        </pc:spChg>
        <pc:spChg chg="add">
          <ac:chgData name="Michael Zanatta" userId="fa57f52891cc4abc" providerId="LiveId" clId="{769615A4-C9E2-46D2-9733-032E2E15134C}" dt="2020-01-06T21:42:29.838" v="431" actId="26606"/>
          <ac:spMkLst>
            <pc:docMk/>
            <pc:sldMk cId="1929603238" sldId="258"/>
            <ac:spMk id="58" creationId="{A3BAF07C-C39E-42EB-BB22-8D46691D9735}"/>
          </ac:spMkLst>
        </pc:spChg>
        <pc:grpChg chg="add del">
          <ac:chgData name="Michael Zanatta" userId="fa57f52891cc4abc" providerId="LiveId" clId="{769615A4-C9E2-46D2-9733-032E2E15134C}" dt="2020-01-06T21:42:27.346" v="428" actId="26606"/>
          <ac:grpSpMkLst>
            <pc:docMk/>
            <pc:sldMk cId="1929603238" sldId="258"/>
            <ac:grpSpMk id="34" creationId="{D8E9CF54-0466-4261-9E62-0249E60E1886}"/>
          </ac:grpSpMkLst>
        </pc:grpChg>
        <pc:grpChg chg="add del">
          <ac:chgData name="Michael Zanatta" userId="fa57f52891cc4abc" providerId="LiveId" clId="{769615A4-C9E2-46D2-9733-032E2E15134C}" dt="2020-01-06T21:42:29.821" v="430" actId="26606"/>
          <ac:grpSpMkLst>
            <pc:docMk/>
            <pc:sldMk cId="1929603238" sldId="258"/>
            <ac:grpSpMk id="56" creationId="{D4469D90-62FA-49B2-981E-5305361D5A58}"/>
          </ac:grpSpMkLst>
        </pc:grpChg>
        <pc:grpChg chg="add">
          <ac:chgData name="Michael Zanatta" userId="fa57f52891cc4abc" providerId="LiveId" clId="{769615A4-C9E2-46D2-9733-032E2E15134C}" dt="2020-01-06T21:42:29.838" v="431" actId="26606"/>
          <ac:grpSpMkLst>
            <pc:docMk/>
            <pc:sldMk cId="1929603238" sldId="258"/>
            <ac:grpSpMk id="59" creationId="{D8E9CF54-0466-4261-9E62-0249E60E1886}"/>
          </ac:grpSpMkLst>
        </pc:grpChg>
        <pc:picChg chg="add del">
          <ac:chgData name="Michael Zanatta" userId="fa57f52891cc4abc" providerId="LiveId" clId="{769615A4-C9E2-46D2-9733-032E2E15134C}" dt="2020-01-18T10:10:18.004" v="7988"/>
          <ac:picMkLst>
            <pc:docMk/>
            <pc:sldMk cId="1929603238" sldId="258"/>
            <ac:picMk id="3" creationId="{51492C88-2E42-4359-A817-B417D33C495D}"/>
          </ac:picMkLst>
        </pc:picChg>
        <pc:picChg chg="add del mod">
          <ac:chgData name="Michael Zanatta" userId="fa57f52891cc4abc" providerId="LiveId" clId="{769615A4-C9E2-46D2-9733-032E2E15134C}" dt="2020-01-18T10:12:17.364" v="7993" actId="478"/>
          <ac:picMkLst>
            <pc:docMk/>
            <pc:sldMk cId="1929603238" sldId="258"/>
            <ac:picMk id="5" creationId="{19DB8C1E-4B21-4525-BB24-1CCCAA4C8855}"/>
          </ac:picMkLst>
        </pc:picChg>
        <pc:picChg chg="add del mod">
          <ac:chgData name="Michael Zanatta" userId="fa57f52891cc4abc" providerId="LiveId" clId="{769615A4-C9E2-46D2-9733-032E2E15134C}" dt="2020-01-06T21:40:13.272" v="218" actId="478"/>
          <ac:picMkLst>
            <pc:docMk/>
            <pc:sldMk cId="1929603238" sldId="258"/>
            <ac:picMk id="5" creationId="{97512D54-6752-4A71-B3DF-C2DFFAF056BA}"/>
          </ac:picMkLst>
        </pc:picChg>
        <pc:picChg chg="add del mod">
          <ac:chgData name="Michael Zanatta" userId="fa57f52891cc4abc" providerId="LiveId" clId="{769615A4-C9E2-46D2-9733-032E2E15134C}" dt="2020-01-18T10:13:27.555" v="8000"/>
          <ac:picMkLst>
            <pc:docMk/>
            <pc:sldMk cId="1929603238" sldId="258"/>
            <ac:picMk id="7" creationId="{5DB53C2E-82D1-434D-90C0-CC66A2B475B1}"/>
          </ac:picMkLst>
        </pc:picChg>
        <pc:picChg chg="add del mod ord">
          <ac:chgData name="Michael Zanatta" userId="fa57f52891cc4abc" providerId="LiveId" clId="{769615A4-C9E2-46D2-9733-032E2E15134C}" dt="2020-01-06T22:44:58.813" v="2131" actId="478"/>
          <ac:picMkLst>
            <pc:docMk/>
            <pc:sldMk cId="1929603238" sldId="258"/>
            <ac:picMk id="9" creationId="{22CCEB79-3D80-48BC-B37B-13BFDE50D146}"/>
          </ac:picMkLst>
        </pc:picChg>
        <pc:cxnChg chg="add del">
          <ac:chgData name="Michael Zanatta" userId="fa57f52891cc4abc" providerId="LiveId" clId="{769615A4-C9E2-46D2-9733-032E2E15134C}" dt="2020-01-06T21:41:19.202" v="273" actId="26606"/>
          <ac:cxnSpMkLst>
            <pc:docMk/>
            <pc:sldMk cId="1929603238" sldId="258"/>
            <ac:cxnSpMk id="16" creationId="{AA2EAA10-076F-46BD-8F0F-B9A2FB77A85C}"/>
          </ac:cxnSpMkLst>
        </pc:cxnChg>
        <pc:cxnChg chg="add del">
          <ac:chgData name="Michael Zanatta" userId="fa57f52891cc4abc" providerId="LiveId" clId="{769615A4-C9E2-46D2-9733-032E2E15134C}" dt="2020-01-06T21:41:19.202" v="273" actId="26606"/>
          <ac:cxnSpMkLst>
            <pc:docMk/>
            <pc:sldMk cId="1929603238" sldId="258"/>
            <ac:cxnSpMk id="18" creationId="{D891E407-403B-4764-86C9-33A56D3BCAA3}"/>
          </ac:cxnSpMkLst>
        </pc:cxnChg>
        <pc:cxnChg chg="add del">
          <ac:chgData name="Michael Zanatta" userId="fa57f52891cc4abc" providerId="LiveId" clId="{769615A4-C9E2-46D2-9733-032E2E15134C}" dt="2020-01-06T21:42:29.838" v="431" actId="26606"/>
          <ac:cxnSpMkLst>
            <pc:docMk/>
            <pc:sldMk cId="1929603238" sldId="258"/>
            <ac:cxnSpMk id="27" creationId="{20E3A342-4D61-4E3F-AF90-1AB42AEB96CC}"/>
          </ac:cxnSpMkLst>
        </pc:cxnChg>
      </pc:sldChg>
      <pc:sldChg chg="addSp modSp modNotesTx">
        <pc:chgData name="Michael Zanatta" userId="fa57f52891cc4abc" providerId="LiveId" clId="{769615A4-C9E2-46D2-9733-032E2E15134C}" dt="2020-01-27T09:42:47.057" v="36939" actId="20577"/>
        <pc:sldMkLst>
          <pc:docMk/>
          <pc:sldMk cId="2658629676" sldId="259"/>
        </pc:sldMkLst>
        <pc:spChg chg="mod">
          <ac:chgData name="Michael Zanatta" userId="fa57f52891cc4abc" providerId="LiveId" clId="{769615A4-C9E2-46D2-9733-032E2E15134C}" dt="2020-01-27T09:25:12.770" v="35781" actId="20577"/>
          <ac:spMkLst>
            <pc:docMk/>
            <pc:sldMk cId="2658629676" sldId="259"/>
            <ac:spMk id="3" creationId="{30AA31BF-4DA9-4EC0-B439-8BC28CA97B93}"/>
          </ac:spMkLst>
        </pc:spChg>
        <pc:spChg chg="add">
          <ac:chgData name="Michael Zanatta" userId="fa57f52891cc4abc" providerId="LiveId" clId="{769615A4-C9E2-46D2-9733-032E2E15134C}" dt="2020-01-26T04:47:36.125" v="19491"/>
          <ac:spMkLst>
            <pc:docMk/>
            <pc:sldMk cId="2658629676" sldId="259"/>
            <ac:spMk id="4" creationId="{ADCC06F3-9811-4814-8DB8-E45AB924077F}"/>
          </ac:spMkLst>
        </pc:spChg>
        <pc:spChg chg="add">
          <ac:chgData name="Michael Zanatta" userId="fa57f52891cc4abc" providerId="LiveId" clId="{769615A4-C9E2-46D2-9733-032E2E15134C}" dt="2020-01-26T05:11:25.795" v="21976"/>
          <ac:spMkLst>
            <pc:docMk/>
            <pc:sldMk cId="2658629676" sldId="259"/>
            <ac:spMk id="5" creationId="{B7289D63-CF72-4E9C-AE7F-67B78B22111D}"/>
          </ac:spMkLst>
        </pc:spChg>
      </pc:sldChg>
      <pc:sldChg chg="addSp modSp add del ord modNotesTx">
        <pc:chgData name="Michael Zanatta" userId="fa57f52891cc4abc" providerId="LiveId" clId="{769615A4-C9E2-46D2-9733-032E2E15134C}" dt="2020-01-30T08:04:59.710" v="40440" actId="20577"/>
        <pc:sldMkLst>
          <pc:docMk/>
          <pc:sldMk cId="904889265" sldId="260"/>
        </pc:sldMkLst>
        <pc:spChg chg="mod">
          <ac:chgData name="Michael Zanatta" userId="fa57f52891cc4abc" providerId="LiveId" clId="{769615A4-C9E2-46D2-9733-032E2E15134C}" dt="2020-01-22T05:59:17.552" v="15110" actId="20577"/>
          <ac:spMkLst>
            <pc:docMk/>
            <pc:sldMk cId="904889265" sldId="260"/>
            <ac:spMk id="2" creationId="{0C6D0FB3-333C-4683-A953-C628C5518A13}"/>
          </ac:spMkLst>
        </pc:spChg>
        <pc:spChg chg="add">
          <ac:chgData name="Michael Zanatta" userId="fa57f52891cc4abc" providerId="LiveId" clId="{769615A4-C9E2-46D2-9733-032E2E15134C}" dt="2020-01-26T04:47:42.583" v="19495"/>
          <ac:spMkLst>
            <pc:docMk/>
            <pc:sldMk cId="904889265" sldId="260"/>
            <ac:spMk id="5" creationId="{2A4C4103-9DD9-4049-9D35-9C9842EF8C45}"/>
          </ac:spMkLst>
        </pc:spChg>
        <pc:spChg chg="add">
          <ac:chgData name="Michael Zanatta" userId="fa57f52891cc4abc" providerId="LiveId" clId="{769615A4-C9E2-46D2-9733-032E2E15134C}" dt="2020-01-26T05:11:34.156" v="21981"/>
          <ac:spMkLst>
            <pc:docMk/>
            <pc:sldMk cId="904889265" sldId="260"/>
            <ac:spMk id="6" creationId="{B4970D99-8B0C-4DE9-835B-04CDD4F790BC}"/>
          </ac:spMkLst>
        </pc:spChg>
        <pc:picChg chg="add mod">
          <ac:chgData name="Michael Zanatta" userId="fa57f52891cc4abc" providerId="LiveId" clId="{769615A4-C9E2-46D2-9733-032E2E15134C}" dt="2020-01-22T06:31:24.330" v="16156" actId="1076"/>
          <ac:picMkLst>
            <pc:docMk/>
            <pc:sldMk cId="904889265" sldId="260"/>
            <ac:picMk id="4" creationId="{08330076-A760-438A-A235-FBC411FC560D}"/>
          </ac:picMkLst>
        </pc:picChg>
      </pc:sldChg>
      <pc:sldChg chg="addSp modSp add del ord modNotesTx">
        <pc:chgData name="Michael Zanatta" userId="fa57f52891cc4abc" providerId="LiveId" clId="{769615A4-C9E2-46D2-9733-032E2E15134C}" dt="2020-01-26T05:11:37.484" v="21983"/>
        <pc:sldMkLst>
          <pc:docMk/>
          <pc:sldMk cId="2219294434" sldId="261"/>
        </pc:sldMkLst>
        <pc:spChg chg="mod">
          <ac:chgData name="Michael Zanatta" userId="fa57f52891cc4abc" providerId="LiveId" clId="{769615A4-C9E2-46D2-9733-032E2E15134C}" dt="2020-01-26T04:26:49.672" v="19313" actId="20577"/>
          <ac:spMkLst>
            <pc:docMk/>
            <pc:sldMk cId="2219294434" sldId="261"/>
            <ac:spMk id="3" creationId="{30AA31BF-4DA9-4EC0-B439-8BC28CA97B93}"/>
          </ac:spMkLst>
        </pc:spChg>
        <pc:spChg chg="add">
          <ac:chgData name="Michael Zanatta" userId="fa57f52891cc4abc" providerId="LiveId" clId="{769615A4-C9E2-46D2-9733-032E2E15134C}" dt="2020-01-26T04:47:46.509" v="19497"/>
          <ac:spMkLst>
            <pc:docMk/>
            <pc:sldMk cId="2219294434" sldId="261"/>
            <ac:spMk id="4" creationId="{38FD21DB-F585-4B9E-A90B-1D638E126414}"/>
          </ac:spMkLst>
        </pc:spChg>
        <pc:spChg chg="add">
          <ac:chgData name="Michael Zanatta" userId="fa57f52891cc4abc" providerId="LiveId" clId="{769615A4-C9E2-46D2-9733-032E2E15134C}" dt="2020-01-26T05:11:37.484" v="21983"/>
          <ac:spMkLst>
            <pc:docMk/>
            <pc:sldMk cId="2219294434" sldId="261"/>
            <ac:spMk id="5" creationId="{B5CA0FAC-8AF2-4B66-8D81-CA10A960CF36}"/>
          </ac:spMkLst>
        </pc:spChg>
      </pc:sldChg>
      <pc:sldChg chg="addSp delSp modSp add mod setBg setClrOvrMap modNotesTx">
        <pc:chgData name="Michael Zanatta" userId="fa57f52891cc4abc" providerId="LiveId" clId="{769615A4-C9E2-46D2-9733-032E2E15134C}" dt="2020-01-30T01:50:41.507" v="39338" actId="20577"/>
        <pc:sldMkLst>
          <pc:docMk/>
          <pc:sldMk cId="3552944967" sldId="262"/>
        </pc:sldMkLst>
        <pc:spChg chg="mod">
          <ac:chgData name="Michael Zanatta" userId="fa57f52891cc4abc" providerId="LiveId" clId="{769615A4-C9E2-46D2-9733-032E2E15134C}" dt="2020-01-13T05:00:11.579" v="2316" actId="26606"/>
          <ac:spMkLst>
            <pc:docMk/>
            <pc:sldMk cId="3552944967" sldId="262"/>
            <ac:spMk id="2" creationId="{5F8EA037-5F41-44D8-8FB1-90575475C506}"/>
          </ac:spMkLst>
        </pc:spChg>
        <pc:spChg chg="mod ord">
          <ac:chgData name="Michael Zanatta" userId="fa57f52891cc4abc" providerId="LiveId" clId="{769615A4-C9E2-46D2-9733-032E2E15134C}" dt="2020-01-13T05:00:11.579" v="2316" actId="26606"/>
          <ac:spMkLst>
            <pc:docMk/>
            <pc:sldMk cId="3552944967" sldId="262"/>
            <ac:spMk id="3" creationId="{E654FC76-A2C7-4EBA-9756-B3FD9BC70136}"/>
          </ac:spMkLst>
        </pc:spChg>
        <pc:spChg chg="add">
          <ac:chgData name="Michael Zanatta" userId="fa57f52891cc4abc" providerId="LiveId" clId="{769615A4-C9E2-46D2-9733-032E2E15134C}" dt="2020-01-26T04:47:02.200" v="19474"/>
          <ac:spMkLst>
            <pc:docMk/>
            <pc:sldMk cId="3552944967" sldId="262"/>
            <ac:spMk id="7" creationId="{410F2C2D-678E-4853-AEFB-7F0968C8AB1F}"/>
          </ac:spMkLst>
        </pc:spChg>
        <pc:spChg chg="add">
          <ac:chgData name="Michael Zanatta" userId="fa57f52891cc4abc" providerId="LiveId" clId="{769615A4-C9E2-46D2-9733-032E2E15134C}" dt="2020-01-26T05:11:03.751" v="21963"/>
          <ac:spMkLst>
            <pc:docMk/>
            <pc:sldMk cId="3552944967" sldId="262"/>
            <ac:spMk id="10" creationId="{EC45D71C-966C-406C-BCAD-2D924ECA3F41}"/>
          </ac:spMkLst>
        </pc:spChg>
        <pc:spChg chg="add del">
          <ac:chgData name="Michael Zanatta" userId="fa57f52891cc4abc" providerId="LiveId" clId="{769615A4-C9E2-46D2-9733-032E2E15134C}" dt="2020-01-13T05:00:07.187" v="2314" actId="26606"/>
          <ac:spMkLst>
            <pc:docMk/>
            <pc:sldMk cId="3552944967" sldId="262"/>
            <ac:spMk id="14" creationId="{C99A8FB7-A79B-4BC9-9D56-B79587F6AA3E}"/>
          </ac:spMkLst>
        </pc:spChg>
        <pc:spChg chg="add del">
          <ac:chgData name="Michael Zanatta" userId="fa57f52891cc4abc" providerId="LiveId" clId="{769615A4-C9E2-46D2-9733-032E2E15134C}" dt="2020-01-13T05:00:07.187" v="2314" actId="26606"/>
          <ac:spMkLst>
            <pc:docMk/>
            <pc:sldMk cId="3552944967" sldId="262"/>
            <ac:spMk id="16" creationId="{B23893E2-3349-46D7-A7AA-B9E447957FB1}"/>
          </ac:spMkLst>
        </pc:spChg>
        <pc:spChg chg="add del">
          <ac:chgData name="Michael Zanatta" userId="fa57f52891cc4abc" providerId="LiveId" clId="{769615A4-C9E2-46D2-9733-032E2E15134C}" dt="2020-01-13T05:00:07.187" v="2314" actId="26606"/>
          <ac:spMkLst>
            <pc:docMk/>
            <pc:sldMk cId="3552944967" sldId="262"/>
            <ac:spMk id="18" creationId="{2B7592FE-10D1-4664-B623-353F47C8DF7F}"/>
          </ac:spMkLst>
        </pc:spChg>
        <pc:spChg chg="add del">
          <ac:chgData name="Michael Zanatta" userId="fa57f52891cc4abc" providerId="LiveId" clId="{769615A4-C9E2-46D2-9733-032E2E15134C}" dt="2020-01-13T05:00:11.579" v="2316" actId="26606"/>
          <ac:spMkLst>
            <pc:docMk/>
            <pc:sldMk cId="3552944967" sldId="262"/>
            <ac:spMk id="20" creationId="{2EEE8F11-3582-44B7-9869-F2D26D7DD9D4}"/>
          </ac:spMkLst>
        </pc:spChg>
        <pc:spChg chg="add del">
          <ac:chgData name="Michael Zanatta" userId="fa57f52891cc4abc" providerId="LiveId" clId="{769615A4-C9E2-46D2-9733-032E2E15134C}" dt="2020-01-13T05:00:11.579" v="2316" actId="26606"/>
          <ac:spMkLst>
            <pc:docMk/>
            <pc:sldMk cId="3552944967" sldId="262"/>
            <ac:spMk id="21" creationId="{2141F1CC-6A53-4BCF-9127-AABB52E2497E}"/>
          </ac:spMkLst>
        </pc:spChg>
        <pc:spChg chg="add del">
          <ac:chgData name="Michael Zanatta" userId="fa57f52891cc4abc" providerId="LiveId" clId="{769615A4-C9E2-46D2-9733-032E2E15134C}" dt="2020-01-13T05:00:11.579" v="2316" actId="26606"/>
          <ac:spMkLst>
            <pc:docMk/>
            <pc:sldMk cId="3552944967" sldId="262"/>
            <ac:spMk id="22" creationId="{561B2B49-7142-4CA8-A929-4671548E6A5A}"/>
          </ac:spMkLst>
        </pc:spChg>
        <pc:graphicFrameChg chg="add del mod">
          <ac:chgData name="Michael Zanatta" userId="fa57f52891cc4abc" providerId="LiveId" clId="{769615A4-C9E2-46D2-9733-032E2E15134C}" dt="2020-01-13T04:57:33.726" v="2291"/>
          <ac:graphicFrameMkLst>
            <pc:docMk/>
            <pc:sldMk cId="3552944967" sldId="262"/>
            <ac:graphicFrameMk id="5" creationId="{6F37B1F8-3613-4D23-B235-60AABCA32AEF}"/>
          </ac:graphicFrameMkLst>
        </pc:graphicFrameChg>
        <pc:graphicFrameChg chg="add del mod">
          <ac:chgData name="Michael Zanatta" userId="fa57f52891cc4abc" providerId="LiveId" clId="{769615A4-C9E2-46D2-9733-032E2E15134C}" dt="2020-01-13T04:58:08.701" v="2296"/>
          <ac:graphicFrameMkLst>
            <pc:docMk/>
            <pc:sldMk cId="3552944967" sldId="262"/>
            <ac:graphicFrameMk id="6" creationId="{C786A2AE-5D2F-4569-9D0E-56F54658B621}"/>
          </ac:graphicFrameMkLst>
        </pc:graphicFrameChg>
        <pc:graphicFrameChg chg="add del mod">
          <ac:chgData name="Michael Zanatta" userId="fa57f52891cc4abc" providerId="LiveId" clId="{769615A4-C9E2-46D2-9733-032E2E15134C}" dt="2020-01-13T04:59:36.304" v="2307" actId="478"/>
          <ac:graphicFrameMkLst>
            <pc:docMk/>
            <pc:sldMk cId="3552944967" sldId="262"/>
            <ac:graphicFrameMk id="7" creationId="{EB8E01BE-D09B-4738-B0D3-333833C615FE}"/>
          </ac:graphicFrameMkLst>
        </pc:graphicFrameChg>
        <pc:picChg chg="add mod ord">
          <ac:chgData name="Michael Zanatta" userId="fa57f52891cc4abc" providerId="LiveId" clId="{769615A4-C9E2-46D2-9733-032E2E15134C}" dt="2020-01-13T05:00:11.579" v="2316" actId="26606"/>
          <ac:picMkLst>
            <pc:docMk/>
            <pc:sldMk cId="3552944967" sldId="262"/>
            <ac:picMk id="4" creationId="{B295C989-1383-40EE-A4E5-A655C1355BB6}"/>
          </ac:picMkLst>
        </pc:picChg>
        <pc:picChg chg="add mod">
          <ac:chgData name="Michael Zanatta" userId="fa57f52891cc4abc" providerId="LiveId" clId="{769615A4-C9E2-46D2-9733-032E2E15134C}" dt="2020-01-13T05:00:11.579" v="2316" actId="26606"/>
          <ac:picMkLst>
            <pc:docMk/>
            <pc:sldMk cId="3552944967" sldId="262"/>
            <ac:picMk id="8" creationId="{F7B03F72-B559-4FF2-B51B-DE7CA9403C3F}"/>
          </ac:picMkLst>
        </pc:picChg>
        <pc:picChg chg="add mod">
          <ac:chgData name="Michael Zanatta" userId="fa57f52891cc4abc" providerId="LiveId" clId="{769615A4-C9E2-46D2-9733-032E2E15134C}" dt="2020-01-13T05:00:13.505" v="2318" actId="1076"/>
          <ac:picMkLst>
            <pc:docMk/>
            <pc:sldMk cId="3552944967" sldId="262"/>
            <ac:picMk id="9" creationId="{9E301AA9-47CE-41EC-85CE-00247BEB1441}"/>
          </ac:picMkLst>
        </pc:picChg>
      </pc:sldChg>
      <pc:sldChg chg="addSp modSp add ord modNotesTx">
        <pc:chgData name="Michael Zanatta" userId="fa57f52891cc4abc" providerId="LiveId" clId="{769615A4-C9E2-46D2-9733-032E2E15134C}" dt="2020-01-27T09:07:05.766" v="34555" actId="20577"/>
        <pc:sldMkLst>
          <pc:docMk/>
          <pc:sldMk cId="3190102320" sldId="263"/>
        </pc:sldMkLst>
        <pc:spChg chg="mod">
          <ac:chgData name="Michael Zanatta" userId="fa57f52891cc4abc" providerId="LiveId" clId="{769615A4-C9E2-46D2-9733-032E2E15134C}" dt="2020-01-06T20:57:40.804" v="56" actId="20577"/>
          <ac:spMkLst>
            <pc:docMk/>
            <pc:sldMk cId="3190102320" sldId="263"/>
            <ac:spMk id="2" creationId="{5F8EA037-5F41-44D8-8FB1-90575475C506}"/>
          </ac:spMkLst>
        </pc:spChg>
        <pc:spChg chg="mod">
          <ac:chgData name="Michael Zanatta" userId="fa57f52891cc4abc" providerId="LiveId" clId="{769615A4-C9E2-46D2-9733-032E2E15134C}" dt="2020-01-27T09:07:05.766" v="34555" actId="20577"/>
          <ac:spMkLst>
            <pc:docMk/>
            <pc:sldMk cId="3190102320" sldId="263"/>
            <ac:spMk id="3" creationId="{E654FC76-A2C7-4EBA-9756-B3FD9BC70136}"/>
          </ac:spMkLst>
        </pc:spChg>
        <pc:spChg chg="add">
          <ac:chgData name="Michael Zanatta" userId="fa57f52891cc4abc" providerId="LiveId" clId="{769615A4-C9E2-46D2-9733-032E2E15134C}" dt="2020-01-26T04:47:03.713" v="19475"/>
          <ac:spMkLst>
            <pc:docMk/>
            <pc:sldMk cId="3190102320" sldId="263"/>
            <ac:spMk id="4" creationId="{FB482FF8-89D0-475D-BC85-736CE9C55264}"/>
          </ac:spMkLst>
        </pc:spChg>
        <pc:spChg chg="add">
          <ac:chgData name="Michael Zanatta" userId="fa57f52891cc4abc" providerId="LiveId" clId="{769615A4-C9E2-46D2-9733-032E2E15134C}" dt="2020-01-26T05:11:05.437" v="21964"/>
          <ac:spMkLst>
            <pc:docMk/>
            <pc:sldMk cId="3190102320" sldId="263"/>
            <ac:spMk id="5" creationId="{9DF67912-B8F6-4B21-8228-65A57FA75354}"/>
          </ac:spMkLst>
        </pc:spChg>
      </pc:sldChg>
      <pc:sldChg chg="addSp delSp modSp add ord modNotesTx">
        <pc:chgData name="Michael Zanatta" userId="fa57f52891cc4abc" providerId="LiveId" clId="{769615A4-C9E2-46D2-9733-032E2E15134C}" dt="2020-01-30T07:57:45.502" v="39719" actId="313"/>
        <pc:sldMkLst>
          <pc:docMk/>
          <pc:sldMk cId="1390832060" sldId="264"/>
        </pc:sldMkLst>
        <pc:spChg chg="del mod">
          <ac:chgData name="Michael Zanatta" userId="fa57f52891cc4abc" providerId="LiveId" clId="{769615A4-C9E2-46D2-9733-032E2E15134C}" dt="2020-01-13T05:24:16.451" v="4109" actId="478"/>
          <ac:spMkLst>
            <pc:docMk/>
            <pc:sldMk cId="1390832060" sldId="264"/>
            <ac:spMk id="2" creationId="{5F8EA037-5F41-44D8-8FB1-90575475C506}"/>
          </ac:spMkLst>
        </pc:spChg>
        <pc:spChg chg="del">
          <ac:chgData name="Michael Zanatta" userId="fa57f52891cc4abc" providerId="LiveId" clId="{769615A4-C9E2-46D2-9733-032E2E15134C}" dt="2020-01-13T05:19:19.053" v="4098"/>
          <ac:spMkLst>
            <pc:docMk/>
            <pc:sldMk cId="1390832060" sldId="264"/>
            <ac:spMk id="3" creationId="{E654FC76-A2C7-4EBA-9756-B3FD9BC70136}"/>
          </ac:spMkLst>
        </pc:spChg>
        <pc:spChg chg="add mod">
          <ac:chgData name="Michael Zanatta" userId="fa57f52891cc4abc" providerId="LiveId" clId="{769615A4-C9E2-46D2-9733-032E2E15134C}" dt="2020-01-18T08:09:35.633" v="7984" actId="207"/>
          <ac:spMkLst>
            <pc:docMk/>
            <pc:sldMk cId="1390832060" sldId="264"/>
            <ac:spMk id="7" creationId="{0706D88A-9744-4788-A3FF-F8C086D7ED1F}"/>
          </ac:spMkLst>
        </pc:spChg>
        <pc:spChg chg="add del mod">
          <ac:chgData name="Michael Zanatta" userId="fa57f52891cc4abc" providerId="LiveId" clId="{769615A4-C9E2-46D2-9733-032E2E15134C}" dt="2020-01-13T05:40:17.158" v="4922"/>
          <ac:spMkLst>
            <pc:docMk/>
            <pc:sldMk cId="1390832060" sldId="264"/>
            <ac:spMk id="7" creationId="{9EC91E2D-67C9-4112-880B-AF3B41154677}"/>
          </ac:spMkLst>
        </pc:spChg>
        <pc:spChg chg="add mod">
          <ac:chgData name="Michael Zanatta" userId="fa57f52891cc4abc" providerId="LiveId" clId="{769615A4-C9E2-46D2-9733-032E2E15134C}" dt="2020-01-18T08:09:41.169" v="7986" actId="207"/>
          <ac:spMkLst>
            <pc:docMk/>
            <pc:sldMk cId="1390832060" sldId="264"/>
            <ac:spMk id="8" creationId="{CA2E5210-B989-4536-A578-7F86C2459B25}"/>
          </ac:spMkLst>
        </pc:spChg>
        <pc:spChg chg="add mod">
          <ac:chgData name="Michael Zanatta" userId="fa57f52891cc4abc" providerId="LiveId" clId="{769615A4-C9E2-46D2-9733-032E2E15134C}" dt="2020-01-13T05:24:16.451" v="4109" actId="478"/>
          <ac:spMkLst>
            <pc:docMk/>
            <pc:sldMk cId="1390832060" sldId="264"/>
            <ac:spMk id="10" creationId="{46382E42-D0E2-4BF0-9770-20348F75D68A}"/>
          </ac:spMkLst>
        </pc:spChg>
        <pc:spChg chg="add del mod">
          <ac:chgData name="Michael Zanatta" userId="fa57f52891cc4abc" providerId="LiveId" clId="{769615A4-C9E2-46D2-9733-032E2E15134C}" dt="2020-01-13T05:24:38.100" v="4123" actId="478"/>
          <ac:spMkLst>
            <pc:docMk/>
            <pc:sldMk cId="1390832060" sldId="264"/>
            <ac:spMk id="11" creationId="{92E75239-F405-4B5A-884E-48419D164D0D}"/>
          </ac:spMkLst>
        </pc:spChg>
        <pc:spChg chg="add mod">
          <ac:chgData name="Michael Zanatta" userId="fa57f52891cc4abc" providerId="LiveId" clId="{769615A4-C9E2-46D2-9733-032E2E15134C}" dt="2020-01-13T05:25:04.670" v="4164" actId="122"/>
          <ac:spMkLst>
            <pc:docMk/>
            <pc:sldMk cId="1390832060" sldId="264"/>
            <ac:spMk id="12" creationId="{8DA0B68C-8A6C-4CA9-AD2A-0DC405C3E68C}"/>
          </ac:spMkLst>
        </pc:spChg>
        <pc:spChg chg="add mod">
          <ac:chgData name="Michael Zanatta" userId="fa57f52891cc4abc" providerId="LiveId" clId="{769615A4-C9E2-46D2-9733-032E2E15134C}" dt="2020-01-13T05:50:59.719" v="5258" actId="6549"/>
          <ac:spMkLst>
            <pc:docMk/>
            <pc:sldMk cId="1390832060" sldId="264"/>
            <ac:spMk id="13" creationId="{E2BA07FA-C1D7-4B74-8B24-85B7FB745BBA}"/>
          </ac:spMkLst>
        </pc:spChg>
        <pc:spChg chg="add del mod">
          <ac:chgData name="Michael Zanatta" userId="fa57f52891cc4abc" providerId="LiveId" clId="{769615A4-C9E2-46D2-9733-032E2E15134C}" dt="2020-01-13T05:28:19.481" v="4346" actId="20577"/>
          <ac:spMkLst>
            <pc:docMk/>
            <pc:sldMk cId="1390832060" sldId="264"/>
            <ac:spMk id="14" creationId="{8BC510ED-56DD-4682-88CE-46C9464F34C2}"/>
          </ac:spMkLst>
        </pc:spChg>
        <pc:spChg chg="add del mod">
          <ac:chgData name="Michael Zanatta" userId="fa57f52891cc4abc" providerId="LiveId" clId="{769615A4-C9E2-46D2-9733-032E2E15134C}" dt="2020-01-13T05:40:45.270" v="4927"/>
          <ac:spMkLst>
            <pc:docMk/>
            <pc:sldMk cId="1390832060" sldId="264"/>
            <ac:spMk id="18" creationId="{9448757A-DA4D-4529-8D7C-64B89AE0E0C8}"/>
          </ac:spMkLst>
        </pc:spChg>
        <pc:spChg chg="add del mod">
          <ac:chgData name="Michael Zanatta" userId="fa57f52891cc4abc" providerId="LiveId" clId="{769615A4-C9E2-46D2-9733-032E2E15134C}" dt="2020-01-13T05:44:37.380" v="5247"/>
          <ac:spMkLst>
            <pc:docMk/>
            <pc:sldMk cId="1390832060" sldId="264"/>
            <ac:spMk id="22" creationId="{3AF550D1-FB69-493D-896D-0D6EF27A1DB7}"/>
          </ac:spMkLst>
        </pc:spChg>
        <pc:picChg chg="add del mod">
          <ac:chgData name="Michael Zanatta" userId="fa57f52891cc4abc" providerId="LiveId" clId="{769615A4-C9E2-46D2-9733-032E2E15134C}" dt="2020-01-13T05:19:38.037" v="4105" actId="478"/>
          <ac:picMkLst>
            <pc:docMk/>
            <pc:sldMk cId="1390832060" sldId="264"/>
            <ac:picMk id="5" creationId="{5508027A-7586-40B0-B79C-014D08A78A3C}"/>
          </ac:picMkLst>
        </pc:picChg>
        <pc:picChg chg="add del mod">
          <ac:chgData name="Michael Zanatta" userId="fa57f52891cc4abc" providerId="LiveId" clId="{769615A4-C9E2-46D2-9733-032E2E15134C}" dt="2020-01-13T05:26:24.575" v="4283" actId="478"/>
          <ac:picMkLst>
            <pc:docMk/>
            <pc:sldMk cId="1390832060" sldId="264"/>
            <ac:picMk id="8" creationId="{C13A8F19-B7B3-487B-97DC-D8104499C2AC}"/>
          </ac:picMkLst>
        </pc:picChg>
        <pc:picChg chg="add del mod">
          <ac:chgData name="Michael Zanatta" userId="fa57f52891cc4abc" providerId="LiveId" clId="{769615A4-C9E2-46D2-9733-032E2E15134C}" dt="2020-01-13T05:40:44.927" v="4926" actId="478"/>
          <ac:picMkLst>
            <pc:docMk/>
            <pc:sldMk cId="1390832060" sldId="264"/>
            <ac:picMk id="16" creationId="{45B937D9-F571-4F31-BAB6-03F9C25AE3E2}"/>
          </ac:picMkLst>
        </pc:picChg>
        <pc:picChg chg="add del mod">
          <ac:chgData name="Michael Zanatta" userId="fa57f52891cc4abc" providerId="LiveId" clId="{769615A4-C9E2-46D2-9733-032E2E15134C}" dt="2020-01-13T05:44:36.932" v="5246" actId="478"/>
          <ac:picMkLst>
            <pc:docMk/>
            <pc:sldMk cId="1390832060" sldId="264"/>
            <ac:picMk id="20" creationId="{4029A9AA-F667-474B-BB2E-576653F7BB74}"/>
          </ac:picMkLst>
        </pc:picChg>
        <pc:picChg chg="add mod">
          <ac:chgData name="Michael Zanatta" userId="fa57f52891cc4abc" providerId="LiveId" clId="{769615A4-C9E2-46D2-9733-032E2E15134C}" dt="2020-01-13T05:44:45.422" v="5252" actId="1076"/>
          <ac:picMkLst>
            <pc:docMk/>
            <pc:sldMk cId="1390832060" sldId="264"/>
            <ac:picMk id="24" creationId="{CD3F0A1B-37BD-4D5E-9C15-74F49D1128B3}"/>
          </ac:picMkLst>
        </pc:picChg>
      </pc:sldChg>
      <pc:sldChg chg="addSp modSp add modNotesTx">
        <pc:chgData name="Michael Zanatta" userId="fa57f52891cc4abc" providerId="LiveId" clId="{769615A4-C9E2-46D2-9733-032E2E15134C}" dt="2020-01-27T06:21:59.217" v="31766" actId="20577"/>
        <pc:sldMkLst>
          <pc:docMk/>
          <pc:sldMk cId="1649204541" sldId="265"/>
        </pc:sldMkLst>
        <pc:spChg chg="mod">
          <ac:chgData name="Michael Zanatta" userId="fa57f52891cc4abc" providerId="LiveId" clId="{769615A4-C9E2-46D2-9733-032E2E15134C}" dt="2020-01-07T01:48:47.686" v="2223" actId="20577"/>
          <ac:spMkLst>
            <pc:docMk/>
            <pc:sldMk cId="1649204541" sldId="265"/>
            <ac:spMk id="2" creationId="{5F8EA037-5F41-44D8-8FB1-90575475C506}"/>
          </ac:spMkLst>
        </pc:spChg>
        <pc:spChg chg="mod">
          <ac:chgData name="Michael Zanatta" userId="fa57f52891cc4abc" providerId="LiveId" clId="{769615A4-C9E2-46D2-9733-032E2E15134C}" dt="2020-01-18T10:43:25.205" v="8034" actId="6549"/>
          <ac:spMkLst>
            <pc:docMk/>
            <pc:sldMk cId="1649204541" sldId="265"/>
            <ac:spMk id="3" creationId="{E654FC76-A2C7-4EBA-9756-B3FD9BC70136}"/>
          </ac:spMkLst>
        </pc:spChg>
        <pc:spChg chg="add">
          <ac:chgData name="Michael Zanatta" userId="fa57f52891cc4abc" providerId="LiveId" clId="{769615A4-C9E2-46D2-9733-032E2E15134C}" dt="2020-01-26T04:47:30.030" v="19488"/>
          <ac:spMkLst>
            <pc:docMk/>
            <pc:sldMk cId="1649204541" sldId="265"/>
            <ac:spMk id="4" creationId="{80E178FB-F5AC-4551-AB9F-6FFB790D19B6}"/>
          </ac:spMkLst>
        </pc:spChg>
        <pc:spChg chg="add">
          <ac:chgData name="Michael Zanatta" userId="fa57f52891cc4abc" providerId="LiveId" clId="{769615A4-C9E2-46D2-9733-032E2E15134C}" dt="2020-01-26T05:11:21.463" v="21974"/>
          <ac:spMkLst>
            <pc:docMk/>
            <pc:sldMk cId="1649204541" sldId="265"/>
            <ac:spMk id="5" creationId="{010C3E15-4C84-45F1-AE60-7F651255495F}"/>
          </ac:spMkLst>
        </pc:spChg>
      </pc:sldChg>
      <pc:sldChg chg="addSp delSp modSp add del mod ord setBg setClrOvrMap delDesignElem modNotesTx">
        <pc:chgData name="Michael Zanatta" userId="fa57f52891cc4abc" providerId="LiveId" clId="{769615A4-C9E2-46D2-9733-032E2E15134C}" dt="2020-01-18T10:31:02.413" v="8017" actId="2696"/>
        <pc:sldMkLst>
          <pc:docMk/>
          <pc:sldMk cId="2292219394" sldId="266"/>
        </pc:sldMkLst>
        <pc:spChg chg="mod">
          <ac:chgData name="Michael Zanatta" userId="fa57f52891cc4abc" providerId="LiveId" clId="{769615A4-C9E2-46D2-9733-032E2E15134C}" dt="2020-01-06T21:43:37.591" v="451" actId="26606"/>
          <ac:spMkLst>
            <pc:docMk/>
            <pc:sldMk cId="2292219394" sldId="266"/>
            <ac:spMk id="2" creationId="{0C6D0FB3-333C-4683-A953-C628C5518A13}"/>
          </ac:spMkLst>
        </pc:spChg>
        <pc:spChg chg="mod ord">
          <ac:chgData name="Michael Zanatta" userId="fa57f52891cc4abc" providerId="LiveId" clId="{769615A4-C9E2-46D2-9733-032E2E15134C}" dt="2020-01-06T21:58:26.252" v="1418" actId="20577"/>
          <ac:spMkLst>
            <pc:docMk/>
            <pc:sldMk cId="2292219394" sldId="266"/>
            <ac:spMk id="22" creationId="{C9708E13-08F0-4D6D-AE4B-C2BE0EF6826C}"/>
          </ac:spMkLst>
        </pc:spChg>
        <pc:spChg chg="add">
          <ac:chgData name="Michael Zanatta" userId="fa57f52891cc4abc" providerId="LiveId" clId="{769615A4-C9E2-46D2-9733-032E2E15134C}" dt="2020-01-06T21:43:37.591" v="451" actId="26606"/>
          <ac:spMkLst>
            <pc:docMk/>
            <pc:sldMk cId="2292219394" sldId="266"/>
            <ac:spMk id="27" creationId="{A3BAF07C-C39E-42EB-BB22-8D46691D9735}"/>
          </ac:spMkLst>
        </pc:spChg>
        <pc:spChg chg="del">
          <ac:chgData name="Michael Zanatta" userId="fa57f52891cc4abc" providerId="LiveId" clId="{769615A4-C9E2-46D2-9733-032E2E15134C}" dt="2020-01-06T21:42:51.558" v="434"/>
          <ac:spMkLst>
            <pc:docMk/>
            <pc:sldMk cId="2292219394" sldId="266"/>
            <ac:spMk id="58" creationId="{A3BAF07C-C39E-42EB-BB22-8D46691D9735}"/>
          </ac:spMkLst>
        </pc:spChg>
        <pc:grpChg chg="add">
          <ac:chgData name="Michael Zanatta" userId="fa57f52891cc4abc" providerId="LiveId" clId="{769615A4-C9E2-46D2-9733-032E2E15134C}" dt="2020-01-06T21:43:37.591" v="451" actId="26606"/>
          <ac:grpSpMkLst>
            <pc:docMk/>
            <pc:sldMk cId="2292219394" sldId="266"/>
            <ac:grpSpMk id="29" creationId="{D8E9CF54-0466-4261-9E62-0249E60E1886}"/>
          </ac:grpSpMkLst>
        </pc:grpChg>
        <pc:grpChg chg="del">
          <ac:chgData name="Michael Zanatta" userId="fa57f52891cc4abc" providerId="LiveId" clId="{769615A4-C9E2-46D2-9733-032E2E15134C}" dt="2020-01-06T21:42:51.558" v="434"/>
          <ac:grpSpMkLst>
            <pc:docMk/>
            <pc:sldMk cId="2292219394" sldId="266"/>
            <ac:grpSpMk id="59" creationId="{D8E9CF54-0466-4261-9E62-0249E60E1886}"/>
          </ac:grpSpMkLst>
        </pc:grpChg>
        <pc:picChg chg="add del mod">
          <ac:chgData name="Michael Zanatta" userId="fa57f52891cc4abc" providerId="LiveId" clId="{769615A4-C9E2-46D2-9733-032E2E15134C}" dt="2020-01-06T22:44:57.594" v="2130" actId="478"/>
          <ac:picMkLst>
            <pc:docMk/>
            <pc:sldMk cId="2292219394" sldId="266"/>
            <ac:picMk id="4" creationId="{851285FF-2D9F-418E-A18D-9682BE6C4545}"/>
          </ac:picMkLst>
        </pc:picChg>
        <pc:picChg chg="add del mod">
          <ac:chgData name="Michael Zanatta" userId="fa57f52891cc4abc" providerId="LiveId" clId="{769615A4-C9E2-46D2-9733-032E2E15134C}" dt="2020-01-06T21:47:35.027" v="686"/>
          <ac:picMkLst>
            <pc:docMk/>
            <pc:sldMk cId="2292219394" sldId="266"/>
            <ac:picMk id="6" creationId="{B7E3AB5E-4D41-43AB-9977-BFD1337181F1}"/>
          </ac:picMkLst>
        </pc:picChg>
        <pc:picChg chg="add del">
          <ac:chgData name="Michael Zanatta" userId="fa57f52891cc4abc" providerId="LiveId" clId="{769615A4-C9E2-46D2-9733-032E2E15134C}" dt="2020-01-06T21:43:31.195" v="447" actId="478"/>
          <ac:picMkLst>
            <pc:docMk/>
            <pc:sldMk cId="2292219394" sldId="266"/>
            <ac:picMk id="9" creationId="{22CCEB79-3D80-48BC-B37B-13BFDE50D146}"/>
          </ac:picMkLst>
        </pc:picChg>
      </pc:sldChg>
      <pc:sldChg chg="addSp delSp modSp add del mod ord setBg setClrOvrMap delDesignElem modNotesTx">
        <pc:chgData name="Michael Zanatta" userId="fa57f52891cc4abc" providerId="LiveId" clId="{769615A4-C9E2-46D2-9733-032E2E15134C}" dt="2020-01-19T10:57:06.866" v="13596" actId="2696"/>
        <pc:sldMkLst>
          <pc:docMk/>
          <pc:sldMk cId="4020157406" sldId="267"/>
        </pc:sldMkLst>
        <pc:spChg chg="mod">
          <ac:chgData name="Michael Zanatta" userId="fa57f52891cc4abc" providerId="LiveId" clId="{769615A4-C9E2-46D2-9733-032E2E15134C}" dt="2020-01-06T21:49:58.863" v="837" actId="26606"/>
          <ac:spMkLst>
            <pc:docMk/>
            <pc:sldMk cId="4020157406" sldId="267"/>
            <ac:spMk id="2" creationId="{0C6D0FB3-333C-4683-A953-C628C5518A13}"/>
          </ac:spMkLst>
        </pc:spChg>
        <pc:spChg chg="mod ord">
          <ac:chgData name="Michael Zanatta" userId="fa57f52891cc4abc" providerId="LiveId" clId="{769615A4-C9E2-46D2-9733-032E2E15134C}" dt="2020-01-13T05:58:26.099" v="6520" actId="20577"/>
          <ac:spMkLst>
            <pc:docMk/>
            <pc:sldMk cId="4020157406" sldId="267"/>
            <ac:spMk id="22" creationId="{C9708E13-08F0-4D6D-AE4B-C2BE0EF6826C}"/>
          </ac:spMkLst>
        </pc:spChg>
        <pc:spChg chg="add del">
          <ac:chgData name="Michael Zanatta" userId="fa57f52891cc4abc" providerId="LiveId" clId="{769615A4-C9E2-46D2-9733-032E2E15134C}" dt="2020-01-06T21:49:58.863" v="837" actId="26606"/>
          <ac:spMkLst>
            <pc:docMk/>
            <pc:sldMk cId="4020157406" sldId="267"/>
            <ac:spMk id="24" creationId="{A3BAF07C-C39E-42EB-BB22-8D46691D9735}"/>
          </ac:spMkLst>
        </pc:spChg>
        <pc:spChg chg="del">
          <ac:chgData name="Michael Zanatta" userId="fa57f52891cc4abc" providerId="LiveId" clId="{769615A4-C9E2-46D2-9733-032E2E15134C}" dt="2020-01-06T21:47:39.439" v="688"/>
          <ac:spMkLst>
            <pc:docMk/>
            <pc:sldMk cId="4020157406" sldId="267"/>
            <ac:spMk id="27" creationId="{A3BAF07C-C39E-42EB-BB22-8D46691D9735}"/>
          </ac:spMkLst>
        </pc:spChg>
        <pc:spChg chg="add del">
          <ac:chgData name="Michael Zanatta" userId="fa57f52891cc4abc" providerId="LiveId" clId="{769615A4-C9E2-46D2-9733-032E2E15134C}" dt="2020-01-06T21:51:44.748" v="933" actId="26606"/>
          <ac:spMkLst>
            <pc:docMk/>
            <pc:sldMk cId="4020157406" sldId="267"/>
            <ac:spMk id="53" creationId="{A3BAF07C-C39E-42EB-BB22-8D46691D9735}"/>
          </ac:spMkLst>
        </pc:spChg>
        <pc:spChg chg="add">
          <ac:chgData name="Michael Zanatta" userId="fa57f52891cc4abc" providerId="LiveId" clId="{769615A4-C9E2-46D2-9733-032E2E15134C}" dt="2020-01-06T21:51:44.748" v="933" actId="26606"/>
          <ac:spMkLst>
            <pc:docMk/>
            <pc:sldMk cId="4020157406" sldId="267"/>
            <ac:spMk id="76" creationId="{A3BAF07C-C39E-42EB-BB22-8D46691D9735}"/>
          </ac:spMkLst>
        </pc:spChg>
        <pc:spChg chg="add del">
          <ac:chgData name="Michael Zanatta" userId="fa57f52891cc4abc" providerId="LiveId" clId="{769615A4-C9E2-46D2-9733-032E2E15134C}" dt="2020-01-06T21:51:03.512" v="928" actId="26606"/>
          <ac:spMkLst>
            <pc:docMk/>
            <pc:sldMk cId="4020157406" sldId="267"/>
            <ac:spMk id="79" creationId="{A3BAF07C-C39E-42EB-BB22-8D46691D9735}"/>
          </ac:spMkLst>
        </pc:spChg>
        <pc:grpChg chg="add del">
          <ac:chgData name="Michael Zanatta" userId="fa57f52891cc4abc" providerId="LiveId" clId="{769615A4-C9E2-46D2-9733-032E2E15134C}" dt="2020-01-06T21:49:58.863" v="837" actId="26606"/>
          <ac:grpSpMkLst>
            <pc:docMk/>
            <pc:sldMk cId="4020157406" sldId="267"/>
            <ac:grpSpMk id="25" creationId="{D8E9CF54-0466-4261-9E62-0249E60E1886}"/>
          </ac:grpSpMkLst>
        </pc:grpChg>
        <pc:grpChg chg="del">
          <ac:chgData name="Michael Zanatta" userId="fa57f52891cc4abc" providerId="LiveId" clId="{769615A4-C9E2-46D2-9733-032E2E15134C}" dt="2020-01-06T21:47:39.439" v="688"/>
          <ac:grpSpMkLst>
            <pc:docMk/>
            <pc:sldMk cId="4020157406" sldId="267"/>
            <ac:grpSpMk id="29" creationId="{D8E9CF54-0466-4261-9E62-0249E60E1886}"/>
          </ac:grpSpMkLst>
        </pc:grpChg>
        <pc:grpChg chg="add del">
          <ac:chgData name="Michael Zanatta" userId="fa57f52891cc4abc" providerId="LiveId" clId="{769615A4-C9E2-46D2-9733-032E2E15134C}" dt="2020-01-06T21:51:44.748" v="933" actId="26606"/>
          <ac:grpSpMkLst>
            <pc:docMk/>
            <pc:sldMk cId="4020157406" sldId="267"/>
            <ac:grpSpMk id="55" creationId="{D8E9CF54-0466-4261-9E62-0249E60E1886}"/>
          </ac:grpSpMkLst>
        </pc:grpChg>
        <pc:grpChg chg="add">
          <ac:chgData name="Michael Zanatta" userId="fa57f52891cc4abc" providerId="LiveId" clId="{769615A4-C9E2-46D2-9733-032E2E15134C}" dt="2020-01-06T21:51:44.748" v="933" actId="26606"/>
          <ac:grpSpMkLst>
            <pc:docMk/>
            <pc:sldMk cId="4020157406" sldId="267"/>
            <ac:grpSpMk id="77" creationId="{D8E9CF54-0466-4261-9E62-0249E60E1886}"/>
          </ac:grpSpMkLst>
        </pc:grpChg>
        <pc:grpChg chg="add del">
          <ac:chgData name="Michael Zanatta" userId="fa57f52891cc4abc" providerId="LiveId" clId="{769615A4-C9E2-46D2-9733-032E2E15134C}" dt="2020-01-06T21:51:03.512" v="928" actId="26606"/>
          <ac:grpSpMkLst>
            <pc:docMk/>
            <pc:sldMk cId="4020157406" sldId="267"/>
            <ac:grpSpMk id="81" creationId="{D8E9CF54-0466-4261-9E62-0249E60E1886}"/>
          </ac:grpSpMkLst>
        </pc:grpChg>
        <pc:picChg chg="del mod">
          <ac:chgData name="Michael Zanatta" userId="fa57f52891cc4abc" providerId="LiveId" clId="{769615A4-C9E2-46D2-9733-032E2E15134C}" dt="2020-01-06T21:49:54.976" v="833" actId="478"/>
          <ac:picMkLst>
            <pc:docMk/>
            <pc:sldMk cId="4020157406" sldId="267"/>
            <ac:picMk id="4" creationId="{851285FF-2D9F-418E-A18D-9682BE6C4545}"/>
          </ac:picMkLst>
        </pc:picChg>
        <pc:picChg chg="add del mod">
          <ac:chgData name="Michael Zanatta" userId="fa57f52891cc4abc" providerId="LiveId" clId="{769615A4-C9E2-46D2-9733-032E2E15134C}" dt="2020-01-06T21:50:42.961" v="920" actId="478"/>
          <ac:picMkLst>
            <pc:docMk/>
            <pc:sldMk cId="4020157406" sldId="267"/>
            <ac:picMk id="5" creationId="{C2E71E1A-9FFE-4C70-BFA9-497D51EFDC1A}"/>
          </ac:picMkLst>
        </pc:picChg>
        <pc:picChg chg="add del mod">
          <ac:chgData name="Michael Zanatta" userId="fa57f52891cc4abc" providerId="LiveId" clId="{769615A4-C9E2-46D2-9733-032E2E15134C}" dt="2020-01-06T21:51:24.037" v="931"/>
          <ac:picMkLst>
            <pc:docMk/>
            <pc:sldMk cId="4020157406" sldId="267"/>
            <ac:picMk id="7" creationId="{69B9F937-1AFA-4196-8B6A-6A026CC63B70}"/>
          </ac:picMkLst>
        </pc:picChg>
        <pc:picChg chg="add del mod">
          <ac:chgData name="Michael Zanatta" userId="fa57f52891cc4abc" providerId="LiveId" clId="{769615A4-C9E2-46D2-9733-032E2E15134C}" dt="2020-01-06T22:44:55.518" v="2129" actId="478"/>
          <ac:picMkLst>
            <pc:docMk/>
            <pc:sldMk cId="4020157406" sldId="267"/>
            <ac:picMk id="8" creationId="{BB2D3892-1F19-4D0E-AC97-1A2749AE4329}"/>
          </ac:picMkLst>
        </pc:picChg>
      </pc:sldChg>
      <pc:sldChg chg="addSp delSp modSp add del mod ord setBg setClrOvrMap delDesignElem modNotesTx">
        <pc:chgData name="Michael Zanatta" userId="fa57f52891cc4abc" providerId="LiveId" clId="{769615A4-C9E2-46D2-9733-032E2E15134C}" dt="2020-01-19T11:28:41.349" v="13795" actId="2696"/>
        <pc:sldMkLst>
          <pc:docMk/>
          <pc:sldMk cId="3632358932" sldId="268"/>
        </pc:sldMkLst>
        <pc:spChg chg="mod">
          <ac:chgData name="Michael Zanatta" userId="fa57f52891cc4abc" providerId="LiveId" clId="{769615A4-C9E2-46D2-9733-032E2E15134C}" dt="2020-01-06T21:55:35.654" v="1181" actId="20577"/>
          <ac:spMkLst>
            <pc:docMk/>
            <pc:sldMk cId="3632358932" sldId="268"/>
            <ac:spMk id="2" creationId="{0C6D0FB3-333C-4683-A953-C628C5518A13}"/>
          </ac:spMkLst>
        </pc:spChg>
        <pc:spChg chg="mod ord">
          <ac:chgData name="Michael Zanatta" userId="fa57f52891cc4abc" providerId="LiveId" clId="{769615A4-C9E2-46D2-9733-032E2E15134C}" dt="2020-01-06T21:57:32.293" v="1400" actId="313"/>
          <ac:spMkLst>
            <pc:docMk/>
            <pc:sldMk cId="3632358932" sldId="268"/>
            <ac:spMk id="22" creationId="{C9708E13-08F0-4D6D-AE4B-C2BE0EF6826C}"/>
          </ac:spMkLst>
        </pc:spChg>
        <pc:spChg chg="add">
          <ac:chgData name="Michael Zanatta" userId="fa57f52891cc4abc" providerId="LiveId" clId="{769615A4-C9E2-46D2-9733-032E2E15134C}" dt="2020-01-06T21:55:42.771" v="1186" actId="26606"/>
          <ac:spMkLst>
            <pc:docMk/>
            <pc:sldMk cId="3632358932" sldId="268"/>
            <ac:spMk id="27" creationId="{A3BAF07C-C39E-42EB-BB22-8D46691D9735}"/>
          </ac:spMkLst>
        </pc:spChg>
        <pc:spChg chg="del">
          <ac:chgData name="Michael Zanatta" userId="fa57f52891cc4abc" providerId="LiveId" clId="{769615A4-C9E2-46D2-9733-032E2E15134C}" dt="2020-01-06T21:54:03.193" v="1163"/>
          <ac:spMkLst>
            <pc:docMk/>
            <pc:sldMk cId="3632358932" sldId="268"/>
            <ac:spMk id="76" creationId="{A3BAF07C-C39E-42EB-BB22-8D46691D9735}"/>
          </ac:spMkLst>
        </pc:spChg>
        <pc:grpChg chg="add">
          <ac:chgData name="Michael Zanatta" userId="fa57f52891cc4abc" providerId="LiveId" clId="{769615A4-C9E2-46D2-9733-032E2E15134C}" dt="2020-01-06T21:55:42.771" v="1186" actId="26606"/>
          <ac:grpSpMkLst>
            <pc:docMk/>
            <pc:sldMk cId="3632358932" sldId="268"/>
            <ac:grpSpMk id="29" creationId="{D8E9CF54-0466-4261-9E62-0249E60E1886}"/>
          </ac:grpSpMkLst>
        </pc:grpChg>
        <pc:grpChg chg="del">
          <ac:chgData name="Michael Zanatta" userId="fa57f52891cc4abc" providerId="LiveId" clId="{769615A4-C9E2-46D2-9733-032E2E15134C}" dt="2020-01-06T21:54:03.193" v="1163"/>
          <ac:grpSpMkLst>
            <pc:docMk/>
            <pc:sldMk cId="3632358932" sldId="268"/>
            <ac:grpSpMk id="77" creationId="{D8E9CF54-0466-4261-9E62-0249E60E1886}"/>
          </ac:grpSpMkLst>
        </pc:grpChg>
        <pc:picChg chg="add del mod">
          <ac:chgData name="Michael Zanatta" userId="fa57f52891cc4abc" providerId="LiveId" clId="{769615A4-C9E2-46D2-9733-032E2E15134C}" dt="2020-01-06T22:44:53.076" v="2128" actId="478"/>
          <ac:picMkLst>
            <pc:docMk/>
            <pc:sldMk cId="3632358932" sldId="268"/>
            <ac:picMk id="4" creationId="{9B90975F-749A-49F6-9916-51DF482AF658}"/>
          </ac:picMkLst>
        </pc:picChg>
        <pc:picChg chg="del">
          <ac:chgData name="Michael Zanatta" userId="fa57f52891cc4abc" providerId="LiveId" clId="{769615A4-C9E2-46D2-9733-032E2E15134C}" dt="2020-01-06T21:55:38.397" v="1182" actId="478"/>
          <ac:picMkLst>
            <pc:docMk/>
            <pc:sldMk cId="3632358932" sldId="268"/>
            <ac:picMk id="8" creationId="{BB2D3892-1F19-4D0E-AC97-1A2749AE4329}"/>
          </ac:picMkLst>
        </pc:picChg>
      </pc:sldChg>
      <pc:sldChg chg="addSp delSp modSp add del mod ord setBg setClrOvrMap delDesignElem modNotesTx">
        <pc:chgData name="Michael Zanatta" userId="fa57f52891cc4abc" providerId="LiveId" clId="{769615A4-C9E2-46D2-9733-032E2E15134C}" dt="2020-01-20T06:36:02.521" v="14818" actId="2696"/>
        <pc:sldMkLst>
          <pc:docMk/>
          <pc:sldMk cId="1165054093" sldId="269"/>
        </pc:sldMkLst>
        <pc:spChg chg="mod">
          <ac:chgData name="Michael Zanatta" userId="fa57f52891cc4abc" providerId="LiveId" clId="{769615A4-C9E2-46D2-9733-032E2E15134C}" dt="2020-01-06T22:00:05.057" v="1423" actId="20577"/>
          <ac:spMkLst>
            <pc:docMk/>
            <pc:sldMk cId="1165054093" sldId="269"/>
            <ac:spMk id="2" creationId="{0C6D0FB3-333C-4683-A953-C628C5518A13}"/>
          </ac:spMkLst>
        </pc:spChg>
        <pc:spChg chg="mod ord">
          <ac:chgData name="Michael Zanatta" userId="fa57f52891cc4abc" providerId="LiveId" clId="{769615A4-C9E2-46D2-9733-032E2E15134C}" dt="2020-01-06T22:02:11.665" v="1557" actId="20577"/>
          <ac:spMkLst>
            <pc:docMk/>
            <pc:sldMk cId="1165054093" sldId="269"/>
            <ac:spMk id="22" creationId="{C9708E13-08F0-4D6D-AE4B-C2BE0EF6826C}"/>
          </ac:spMkLst>
        </pc:spChg>
        <pc:spChg chg="add">
          <ac:chgData name="Michael Zanatta" userId="fa57f52891cc4abc" providerId="LiveId" clId="{769615A4-C9E2-46D2-9733-032E2E15134C}" dt="2020-01-06T22:01:53.008" v="1482" actId="26606"/>
          <ac:spMkLst>
            <pc:docMk/>
            <pc:sldMk cId="1165054093" sldId="269"/>
            <ac:spMk id="24" creationId="{A3BAF07C-C39E-42EB-BB22-8D46691D9735}"/>
          </ac:spMkLst>
        </pc:spChg>
        <pc:spChg chg="del">
          <ac:chgData name="Michael Zanatta" userId="fa57f52891cc4abc" providerId="LiveId" clId="{769615A4-C9E2-46D2-9733-032E2E15134C}" dt="2020-01-06T21:59:58.335" v="1420"/>
          <ac:spMkLst>
            <pc:docMk/>
            <pc:sldMk cId="1165054093" sldId="269"/>
            <ac:spMk id="27" creationId="{A3BAF07C-C39E-42EB-BB22-8D46691D9735}"/>
          </ac:spMkLst>
        </pc:spChg>
        <pc:grpChg chg="add">
          <ac:chgData name="Michael Zanatta" userId="fa57f52891cc4abc" providerId="LiveId" clId="{769615A4-C9E2-46D2-9733-032E2E15134C}" dt="2020-01-06T22:01:53.008" v="1482" actId="26606"/>
          <ac:grpSpMkLst>
            <pc:docMk/>
            <pc:sldMk cId="1165054093" sldId="269"/>
            <ac:grpSpMk id="25" creationId="{D8E9CF54-0466-4261-9E62-0249E60E1886}"/>
          </ac:grpSpMkLst>
        </pc:grpChg>
        <pc:grpChg chg="del">
          <ac:chgData name="Michael Zanatta" userId="fa57f52891cc4abc" providerId="LiveId" clId="{769615A4-C9E2-46D2-9733-032E2E15134C}" dt="2020-01-06T21:59:58.335" v="1420"/>
          <ac:grpSpMkLst>
            <pc:docMk/>
            <pc:sldMk cId="1165054093" sldId="269"/>
            <ac:grpSpMk id="29" creationId="{D8E9CF54-0466-4261-9E62-0249E60E1886}"/>
          </ac:grpSpMkLst>
        </pc:grpChg>
        <pc:picChg chg="del">
          <ac:chgData name="Michael Zanatta" userId="fa57f52891cc4abc" providerId="LiveId" clId="{769615A4-C9E2-46D2-9733-032E2E15134C}" dt="2020-01-06T22:01:50.634" v="1481" actId="478"/>
          <ac:picMkLst>
            <pc:docMk/>
            <pc:sldMk cId="1165054093" sldId="269"/>
            <ac:picMk id="4" creationId="{9B90975F-749A-49F6-9916-51DF482AF658}"/>
          </ac:picMkLst>
        </pc:picChg>
        <pc:picChg chg="add del mod">
          <ac:chgData name="Michael Zanatta" userId="fa57f52891cc4abc" providerId="LiveId" clId="{769615A4-C9E2-46D2-9733-032E2E15134C}" dt="2020-01-06T22:45:03.984" v="2133" actId="478"/>
          <ac:picMkLst>
            <pc:docMk/>
            <pc:sldMk cId="1165054093" sldId="269"/>
            <ac:picMk id="5" creationId="{E3DF76A9-839D-4D72-B230-6134FB332618}"/>
          </ac:picMkLst>
        </pc:picChg>
      </pc:sldChg>
      <pc:sldChg chg="addSp delSp modSp add del mod ord setBg setClrOvrMap delDesignElem modNotesTx">
        <pc:chgData name="Michael Zanatta" userId="fa57f52891cc4abc" providerId="LiveId" clId="{769615A4-C9E2-46D2-9733-032E2E15134C}" dt="2020-01-20T06:22:43.674" v="14125" actId="2696"/>
        <pc:sldMkLst>
          <pc:docMk/>
          <pc:sldMk cId="182527522" sldId="270"/>
        </pc:sldMkLst>
        <pc:spChg chg="mod">
          <ac:chgData name="Michael Zanatta" userId="fa57f52891cc4abc" providerId="LiveId" clId="{769615A4-C9E2-46D2-9733-032E2E15134C}" dt="2020-01-06T22:02:35.495" v="1591" actId="20577"/>
          <ac:spMkLst>
            <pc:docMk/>
            <pc:sldMk cId="182527522" sldId="270"/>
            <ac:spMk id="2" creationId="{0C6D0FB3-333C-4683-A953-C628C5518A13}"/>
          </ac:spMkLst>
        </pc:spChg>
        <pc:spChg chg="mod ord">
          <ac:chgData name="Michael Zanatta" userId="fa57f52891cc4abc" providerId="LiveId" clId="{769615A4-C9E2-46D2-9733-032E2E15134C}" dt="2020-01-06T22:26:19.008" v="1761" actId="20577"/>
          <ac:spMkLst>
            <pc:docMk/>
            <pc:sldMk cId="182527522" sldId="270"/>
            <ac:spMk id="22" creationId="{C9708E13-08F0-4D6D-AE4B-C2BE0EF6826C}"/>
          </ac:spMkLst>
        </pc:spChg>
        <pc:spChg chg="del">
          <ac:chgData name="Michael Zanatta" userId="fa57f52891cc4abc" providerId="LiveId" clId="{769615A4-C9E2-46D2-9733-032E2E15134C}" dt="2020-01-06T22:02:22.245" v="1559"/>
          <ac:spMkLst>
            <pc:docMk/>
            <pc:sldMk cId="182527522" sldId="270"/>
            <ac:spMk id="24" creationId="{A3BAF07C-C39E-42EB-BB22-8D46691D9735}"/>
          </ac:spMkLst>
        </pc:spChg>
        <pc:spChg chg="add">
          <ac:chgData name="Michael Zanatta" userId="fa57f52891cc4abc" providerId="LiveId" clId="{769615A4-C9E2-46D2-9733-032E2E15134C}" dt="2020-01-06T22:08:00.761" v="1594" actId="26606"/>
          <ac:spMkLst>
            <pc:docMk/>
            <pc:sldMk cId="182527522" sldId="270"/>
            <ac:spMk id="27" creationId="{A3BAF07C-C39E-42EB-BB22-8D46691D9735}"/>
          </ac:spMkLst>
        </pc:spChg>
        <pc:grpChg chg="del">
          <ac:chgData name="Michael Zanatta" userId="fa57f52891cc4abc" providerId="LiveId" clId="{769615A4-C9E2-46D2-9733-032E2E15134C}" dt="2020-01-06T22:02:22.245" v="1559"/>
          <ac:grpSpMkLst>
            <pc:docMk/>
            <pc:sldMk cId="182527522" sldId="270"/>
            <ac:grpSpMk id="25" creationId="{D8E9CF54-0466-4261-9E62-0249E60E1886}"/>
          </ac:grpSpMkLst>
        </pc:grpChg>
        <pc:grpChg chg="add">
          <ac:chgData name="Michael Zanatta" userId="fa57f52891cc4abc" providerId="LiveId" clId="{769615A4-C9E2-46D2-9733-032E2E15134C}" dt="2020-01-06T22:08:00.761" v="1594" actId="26606"/>
          <ac:grpSpMkLst>
            <pc:docMk/>
            <pc:sldMk cId="182527522" sldId="270"/>
            <ac:grpSpMk id="29" creationId="{D8E9CF54-0466-4261-9E62-0249E60E1886}"/>
          </ac:grpSpMkLst>
        </pc:grpChg>
        <pc:picChg chg="add del mod">
          <ac:chgData name="Michael Zanatta" userId="fa57f52891cc4abc" providerId="LiveId" clId="{769615A4-C9E2-46D2-9733-032E2E15134C}" dt="2020-01-06T22:45:01.873" v="2132" actId="478"/>
          <ac:picMkLst>
            <pc:docMk/>
            <pc:sldMk cId="182527522" sldId="270"/>
            <ac:picMk id="4" creationId="{D78F0F60-CEB8-4F75-BC14-3F91EAC49AB4}"/>
          </ac:picMkLst>
        </pc:picChg>
        <pc:picChg chg="del">
          <ac:chgData name="Michael Zanatta" userId="fa57f52891cc4abc" providerId="LiveId" clId="{769615A4-C9E2-46D2-9733-032E2E15134C}" dt="2020-01-06T22:07:56.897" v="1592" actId="478"/>
          <ac:picMkLst>
            <pc:docMk/>
            <pc:sldMk cId="182527522" sldId="270"/>
            <ac:picMk id="5" creationId="{E3DF76A9-839D-4D72-B230-6134FB332618}"/>
          </ac:picMkLst>
        </pc:picChg>
      </pc:sldChg>
      <pc:sldChg chg="addSp modSp add ord modNotesTx">
        <pc:chgData name="Michael Zanatta" userId="fa57f52891cc4abc" providerId="LiveId" clId="{769615A4-C9E2-46D2-9733-032E2E15134C}" dt="2020-01-30T08:02:10.378" v="39934" actId="6549"/>
        <pc:sldMkLst>
          <pc:docMk/>
          <pc:sldMk cId="3980407342" sldId="271"/>
        </pc:sldMkLst>
        <pc:spChg chg="mod">
          <ac:chgData name="Michael Zanatta" userId="fa57f52891cc4abc" providerId="LiveId" clId="{769615A4-C9E2-46D2-9733-032E2E15134C}" dt="2020-01-22T05:58:49.829" v="15093" actId="313"/>
          <ac:spMkLst>
            <pc:docMk/>
            <pc:sldMk cId="3980407342" sldId="271"/>
            <ac:spMk id="2" creationId="{5F8EA037-5F41-44D8-8FB1-90575475C506}"/>
          </ac:spMkLst>
        </pc:spChg>
        <pc:spChg chg="mod">
          <ac:chgData name="Michael Zanatta" userId="fa57f52891cc4abc" providerId="LiveId" clId="{769615A4-C9E2-46D2-9733-032E2E15134C}" dt="2020-01-27T06:17:50.397" v="31578" actId="20577"/>
          <ac:spMkLst>
            <pc:docMk/>
            <pc:sldMk cId="3980407342" sldId="271"/>
            <ac:spMk id="3" creationId="{E654FC76-A2C7-4EBA-9756-B3FD9BC70136}"/>
          </ac:spMkLst>
        </pc:spChg>
        <pc:spChg chg="add">
          <ac:chgData name="Michael Zanatta" userId="fa57f52891cc4abc" providerId="LiveId" clId="{769615A4-C9E2-46D2-9733-032E2E15134C}" dt="2020-01-26T04:47:23.127" v="19484"/>
          <ac:spMkLst>
            <pc:docMk/>
            <pc:sldMk cId="3980407342" sldId="271"/>
            <ac:spMk id="4" creationId="{A735185A-6F18-49AE-903D-E38065C42AA8}"/>
          </ac:spMkLst>
        </pc:spChg>
        <pc:spChg chg="add">
          <ac:chgData name="Michael Zanatta" userId="fa57f52891cc4abc" providerId="LiveId" clId="{769615A4-C9E2-46D2-9733-032E2E15134C}" dt="2020-01-26T05:11:15.469" v="21970"/>
          <ac:spMkLst>
            <pc:docMk/>
            <pc:sldMk cId="3980407342" sldId="271"/>
            <ac:spMk id="5" creationId="{19AB8083-A3E3-4788-812C-1B157256B698}"/>
          </ac:spMkLst>
        </pc:spChg>
      </pc:sldChg>
      <pc:sldChg chg="addSp modSp add modNotesTx">
        <pc:chgData name="Michael Zanatta" userId="fa57f52891cc4abc" providerId="LiveId" clId="{769615A4-C9E2-46D2-9733-032E2E15134C}" dt="2020-01-27T09:41:18.322" v="36890" actId="12"/>
        <pc:sldMkLst>
          <pc:docMk/>
          <pc:sldMk cId="2815388553" sldId="272"/>
        </pc:sldMkLst>
        <pc:spChg chg="mod">
          <ac:chgData name="Michael Zanatta" userId="fa57f52891cc4abc" providerId="LiveId" clId="{769615A4-C9E2-46D2-9733-032E2E15134C}" dt="2020-01-27T06:09:04.361" v="31265" actId="20577"/>
          <ac:spMkLst>
            <pc:docMk/>
            <pc:sldMk cId="2815388553" sldId="272"/>
            <ac:spMk id="2" creationId="{5F8EA037-5F41-44D8-8FB1-90575475C506}"/>
          </ac:spMkLst>
        </pc:spChg>
        <pc:spChg chg="mod">
          <ac:chgData name="Michael Zanatta" userId="fa57f52891cc4abc" providerId="LiveId" clId="{769615A4-C9E2-46D2-9733-032E2E15134C}" dt="2020-01-27T09:41:18.322" v="36890" actId="12"/>
          <ac:spMkLst>
            <pc:docMk/>
            <pc:sldMk cId="2815388553" sldId="272"/>
            <ac:spMk id="3" creationId="{E654FC76-A2C7-4EBA-9756-B3FD9BC70136}"/>
          </ac:spMkLst>
        </pc:spChg>
        <pc:spChg chg="add">
          <ac:chgData name="Michael Zanatta" userId="fa57f52891cc4abc" providerId="LiveId" clId="{769615A4-C9E2-46D2-9733-032E2E15134C}" dt="2020-01-26T04:47:27.095" v="19486"/>
          <ac:spMkLst>
            <pc:docMk/>
            <pc:sldMk cId="2815388553" sldId="272"/>
            <ac:spMk id="4" creationId="{9E28BE92-B8FA-43F3-A42D-11CB598DE856}"/>
          </ac:spMkLst>
        </pc:spChg>
        <pc:spChg chg="add">
          <ac:chgData name="Michael Zanatta" userId="fa57f52891cc4abc" providerId="LiveId" clId="{769615A4-C9E2-46D2-9733-032E2E15134C}" dt="2020-01-26T05:11:18.518" v="21972"/>
          <ac:spMkLst>
            <pc:docMk/>
            <pc:sldMk cId="2815388553" sldId="272"/>
            <ac:spMk id="5" creationId="{24FF0E42-1C56-4035-A38D-22988F581436}"/>
          </ac:spMkLst>
        </pc:spChg>
      </pc:sldChg>
      <pc:sldChg chg="addSp modSp add modNotesTx">
        <pc:chgData name="Michael Zanatta" userId="fa57f52891cc4abc" providerId="LiveId" clId="{769615A4-C9E2-46D2-9733-032E2E15134C}" dt="2020-01-27T09:40:48.459" v="36830"/>
        <pc:sldMkLst>
          <pc:docMk/>
          <pc:sldMk cId="587469874" sldId="273"/>
        </pc:sldMkLst>
        <pc:spChg chg="mod">
          <ac:chgData name="Michael Zanatta" userId="fa57f52891cc4abc" providerId="LiveId" clId="{769615A4-C9E2-46D2-9733-032E2E15134C}" dt="2020-01-27T06:09:13.640" v="31271" actId="20577"/>
          <ac:spMkLst>
            <pc:docMk/>
            <pc:sldMk cId="587469874" sldId="273"/>
            <ac:spMk id="2" creationId="{5F8EA037-5F41-44D8-8FB1-90575475C506}"/>
          </ac:spMkLst>
        </pc:spChg>
        <pc:spChg chg="mod">
          <ac:chgData name="Michael Zanatta" userId="fa57f52891cc4abc" providerId="LiveId" clId="{769615A4-C9E2-46D2-9733-032E2E15134C}" dt="2020-01-27T09:40:48.459" v="36830"/>
          <ac:spMkLst>
            <pc:docMk/>
            <pc:sldMk cId="587469874" sldId="273"/>
            <ac:spMk id="3" creationId="{E654FC76-A2C7-4EBA-9756-B3FD9BC70136}"/>
          </ac:spMkLst>
        </pc:spChg>
        <pc:spChg chg="add">
          <ac:chgData name="Michael Zanatta" userId="fa57f52891cc4abc" providerId="LiveId" clId="{769615A4-C9E2-46D2-9733-032E2E15134C}" dt="2020-01-26T04:47:28.542" v="19487"/>
          <ac:spMkLst>
            <pc:docMk/>
            <pc:sldMk cId="587469874" sldId="273"/>
            <ac:spMk id="4" creationId="{6EDA5749-7EFF-4CF4-9A6F-5800B338C4BE}"/>
          </ac:spMkLst>
        </pc:spChg>
        <pc:spChg chg="add">
          <ac:chgData name="Michael Zanatta" userId="fa57f52891cc4abc" providerId="LiveId" clId="{769615A4-C9E2-46D2-9733-032E2E15134C}" dt="2020-01-26T05:11:20.030" v="21973"/>
          <ac:spMkLst>
            <pc:docMk/>
            <pc:sldMk cId="587469874" sldId="273"/>
            <ac:spMk id="5" creationId="{80A33BCB-3AD5-48BC-9E77-0F53E4C2D030}"/>
          </ac:spMkLst>
        </pc:spChg>
      </pc:sldChg>
      <pc:sldChg chg="addSp modSp add ord modNotesTx">
        <pc:chgData name="Michael Zanatta" userId="fa57f52891cc4abc" providerId="LiveId" clId="{769615A4-C9E2-46D2-9733-032E2E15134C}" dt="2020-01-27T06:07:54.517" v="31259" actId="20577"/>
        <pc:sldMkLst>
          <pc:docMk/>
          <pc:sldMk cId="598050496" sldId="274"/>
        </pc:sldMkLst>
        <pc:spChg chg="mod">
          <ac:chgData name="Michael Zanatta" userId="fa57f52891cc4abc" providerId="LiveId" clId="{769615A4-C9E2-46D2-9733-032E2E15134C}" dt="2020-01-27T06:02:56.692" v="30613" actId="6549"/>
          <ac:spMkLst>
            <pc:docMk/>
            <pc:sldMk cId="598050496" sldId="274"/>
            <ac:spMk id="2" creationId="{5F8EA037-5F41-44D8-8FB1-90575475C506}"/>
          </ac:spMkLst>
        </pc:spChg>
        <pc:spChg chg="mod">
          <ac:chgData name="Michael Zanatta" userId="fa57f52891cc4abc" providerId="LiveId" clId="{769615A4-C9E2-46D2-9733-032E2E15134C}" dt="2020-01-27T06:07:54.517" v="31259" actId="20577"/>
          <ac:spMkLst>
            <pc:docMk/>
            <pc:sldMk cId="598050496" sldId="274"/>
            <ac:spMk id="3" creationId="{E654FC76-A2C7-4EBA-9756-B3FD9BC70136}"/>
          </ac:spMkLst>
        </pc:spChg>
        <pc:spChg chg="add">
          <ac:chgData name="Michael Zanatta" userId="fa57f52891cc4abc" providerId="LiveId" clId="{769615A4-C9E2-46D2-9733-032E2E15134C}" dt="2020-01-26T04:47:24.629" v="19485"/>
          <ac:spMkLst>
            <pc:docMk/>
            <pc:sldMk cId="598050496" sldId="274"/>
            <ac:spMk id="4" creationId="{4A91CD1C-8DCE-4107-925B-F8338570C4CF}"/>
          </ac:spMkLst>
        </pc:spChg>
        <pc:spChg chg="add">
          <ac:chgData name="Michael Zanatta" userId="fa57f52891cc4abc" providerId="LiveId" clId="{769615A4-C9E2-46D2-9733-032E2E15134C}" dt="2020-01-26T05:11:16.846" v="21971"/>
          <ac:spMkLst>
            <pc:docMk/>
            <pc:sldMk cId="598050496" sldId="274"/>
            <ac:spMk id="5" creationId="{793F5919-8787-4AFC-A8D1-76D96AE09131}"/>
          </ac:spMkLst>
        </pc:spChg>
      </pc:sldChg>
      <pc:sldChg chg="addSp delSp modSp add">
        <pc:chgData name="Michael Zanatta" userId="fa57f52891cc4abc" providerId="LiveId" clId="{769615A4-C9E2-46D2-9733-032E2E15134C}" dt="2020-01-26T05:11:11.176" v="21968"/>
        <pc:sldMkLst>
          <pc:docMk/>
          <pc:sldMk cId="1986875368" sldId="275"/>
        </pc:sldMkLst>
        <pc:spChg chg="add">
          <ac:chgData name="Michael Zanatta" userId="fa57f52891cc4abc" providerId="LiveId" clId="{769615A4-C9E2-46D2-9733-032E2E15134C}" dt="2020-01-26T04:47:07.176" v="19477"/>
          <ac:spMkLst>
            <pc:docMk/>
            <pc:sldMk cId="1986875368" sldId="275"/>
            <ac:spMk id="5" creationId="{7ADBE480-B862-4BCF-B1A1-D55A64A1EC9D}"/>
          </ac:spMkLst>
        </pc:spChg>
        <pc:spChg chg="add del">
          <ac:chgData name="Michael Zanatta" userId="fa57f52891cc4abc" providerId="LiveId" clId="{769615A4-C9E2-46D2-9733-032E2E15134C}" dt="2020-01-26T05:11:11.176" v="21968"/>
          <ac:spMkLst>
            <pc:docMk/>
            <pc:sldMk cId="1986875368" sldId="275"/>
            <ac:spMk id="6" creationId="{FED909EF-0F2A-4CC0-97F5-764DD9A9A2D1}"/>
          </ac:spMkLst>
        </pc:spChg>
        <pc:picChg chg="add mod">
          <ac:chgData name="Michael Zanatta" userId="fa57f52891cc4abc" providerId="LiveId" clId="{769615A4-C9E2-46D2-9733-032E2E15134C}" dt="2020-01-18T10:33:31.868" v="8033" actId="14100"/>
          <ac:picMkLst>
            <pc:docMk/>
            <pc:sldMk cId="1986875368" sldId="275"/>
            <ac:picMk id="4" creationId="{8D2BDFC4-EEC9-4CC9-BBA3-4E96099FAE41}"/>
          </ac:picMkLst>
        </pc:picChg>
      </pc:sldChg>
      <pc:sldChg chg="addSp delSp modSp add modNotesTx">
        <pc:chgData name="Michael Zanatta" userId="fa57f52891cc4abc" providerId="LiveId" clId="{769615A4-C9E2-46D2-9733-032E2E15134C}" dt="2020-01-26T04:47:08.985" v="19478"/>
        <pc:sldMkLst>
          <pc:docMk/>
          <pc:sldMk cId="1603545365" sldId="276"/>
        </pc:sldMkLst>
        <pc:spChg chg="del">
          <ac:chgData name="Michael Zanatta" userId="fa57f52891cc4abc" providerId="LiveId" clId="{769615A4-C9E2-46D2-9733-032E2E15134C}" dt="2020-01-18T10:29:10.667" v="8006"/>
          <ac:spMkLst>
            <pc:docMk/>
            <pc:sldMk cId="1603545365" sldId="276"/>
            <ac:spMk id="3" creationId="{879DE471-6741-429C-AE5B-74D8B8C24769}"/>
          </ac:spMkLst>
        </pc:spChg>
        <pc:spChg chg="add">
          <ac:chgData name="Michael Zanatta" userId="fa57f52891cc4abc" providerId="LiveId" clId="{769615A4-C9E2-46D2-9733-032E2E15134C}" dt="2020-01-26T04:47:08.985" v="19478"/>
          <ac:spMkLst>
            <pc:docMk/>
            <pc:sldMk cId="1603545365" sldId="276"/>
            <ac:spMk id="4" creationId="{59B91198-74AA-40D1-AB4E-A3274B3B341C}"/>
          </ac:spMkLst>
        </pc:spChg>
        <pc:spChg chg="add del mod">
          <ac:chgData name="Michael Zanatta" userId="fa57f52891cc4abc" providerId="LiveId" clId="{769615A4-C9E2-46D2-9733-032E2E15134C}" dt="2020-01-18T10:30:46.392" v="8012"/>
          <ac:spMkLst>
            <pc:docMk/>
            <pc:sldMk cId="1603545365" sldId="276"/>
            <ac:spMk id="7" creationId="{8FD3FF22-B135-4C77-860E-D99A20660D44}"/>
          </ac:spMkLst>
        </pc:spChg>
        <pc:spChg chg="add del mod">
          <ac:chgData name="Michael Zanatta" userId="fa57f52891cc4abc" providerId="LiveId" clId="{769615A4-C9E2-46D2-9733-032E2E15134C}" dt="2020-01-18T10:32:27.916" v="8020"/>
          <ac:spMkLst>
            <pc:docMk/>
            <pc:sldMk cId="1603545365" sldId="276"/>
            <ac:spMk id="11" creationId="{0A57D6C5-25C4-45FB-9BE6-FE8307F7E63B}"/>
          </ac:spMkLst>
        </pc:spChg>
        <pc:spChg chg="add del mod">
          <ac:chgData name="Michael Zanatta" userId="fa57f52891cc4abc" providerId="LiveId" clId="{769615A4-C9E2-46D2-9733-032E2E15134C}" dt="2020-01-18T10:33:15.670" v="8027"/>
          <ac:spMkLst>
            <pc:docMk/>
            <pc:sldMk cId="1603545365" sldId="276"/>
            <ac:spMk id="15" creationId="{CCC38712-14E6-4F73-8C5F-C360719161BF}"/>
          </ac:spMkLst>
        </pc:spChg>
        <pc:picChg chg="add del mod">
          <ac:chgData name="Michael Zanatta" userId="fa57f52891cc4abc" providerId="LiveId" clId="{769615A4-C9E2-46D2-9733-032E2E15134C}" dt="2020-01-18T10:29:24.663" v="8011" actId="478"/>
          <ac:picMkLst>
            <pc:docMk/>
            <pc:sldMk cId="1603545365" sldId="276"/>
            <ac:picMk id="5" creationId="{BCB4BAC8-4B98-412F-BA3E-81CDA63FAC4F}"/>
          </ac:picMkLst>
        </pc:picChg>
        <pc:picChg chg="add del mod">
          <ac:chgData name="Michael Zanatta" userId="fa57f52891cc4abc" providerId="LiveId" clId="{769615A4-C9E2-46D2-9733-032E2E15134C}" dt="2020-01-18T10:32:27.466" v="8019" actId="478"/>
          <ac:picMkLst>
            <pc:docMk/>
            <pc:sldMk cId="1603545365" sldId="276"/>
            <ac:picMk id="9" creationId="{8F266466-3409-4047-9BB8-A65B369B5BBA}"/>
          </ac:picMkLst>
        </pc:picChg>
        <pc:picChg chg="add del mod">
          <ac:chgData name="Michael Zanatta" userId="fa57f52891cc4abc" providerId="LiveId" clId="{769615A4-C9E2-46D2-9733-032E2E15134C}" dt="2020-01-18T10:33:15.209" v="8026" actId="478"/>
          <ac:picMkLst>
            <pc:docMk/>
            <pc:sldMk cId="1603545365" sldId="276"/>
            <ac:picMk id="13" creationId="{9E2FA8D1-3065-4439-BF1B-D44780544289}"/>
          </ac:picMkLst>
        </pc:picChg>
        <pc:picChg chg="add mod">
          <ac:chgData name="Michael Zanatta" userId="fa57f52891cc4abc" providerId="LiveId" clId="{769615A4-C9E2-46D2-9733-032E2E15134C}" dt="2020-01-18T10:33:25.346" v="8032" actId="1076"/>
          <ac:picMkLst>
            <pc:docMk/>
            <pc:sldMk cId="1603545365" sldId="276"/>
            <ac:picMk id="17" creationId="{5E0AF34E-B323-433A-ADC1-053F4E074715}"/>
          </ac:picMkLst>
        </pc:picChg>
      </pc:sldChg>
      <pc:sldChg chg="addSp modSp add modNotesTx">
        <pc:chgData name="Michael Zanatta" userId="fa57f52891cc4abc" providerId="LiveId" clId="{769615A4-C9E2-46D2-9733-032E2E15134C}" dt="2020-01-27T09:18:29.690" v="35456" actId="6549"/>
        <pc:sldMkLst>
          <pc:docMk/>
          <pc:sldMk cId="3383884030" sldId="277"/>
        </pc:sldMkLst>
        <pc:spChg chg="mod">
          <ac:chgData name="Michael Zanatta" userId="fa57f52891cc4abc" providerId="LiveId" clId="{769615A4-C9E2-46D2-9733-032E2E15134C}" dt="2020-01-27T09:18:29.690" v="35456" actId="6549"/>
          <ac:spMkLst>
            <pc:docMk/>
            <pc:sldMk cId="3383884030" sldId="277"/>
            <ac:spMk id="2" creationId="{5F8EA037-5F41-44D8-8FB1-90575475C506}"/>
          </ac:spMkLst>
        </pc:spChg>
        <pc:spChg chg="mod">
          <ac:chgData name="Michael Zanatta" userId="fa57f52891cc4abc" providerId="LiveId" clId="{769615A4-C9E2-46D2-9733-032E2E15134C}" dt="2020-01-27T06:34:49.530" v="31914" actId="20577"/>
          <ac:spMkLst>
            <pc:docMk/>
            <pc:sldMk cId="3383884030" sldId="277"/>
            <ac:spMk id="3" creationId="{E654FC76-A2C7-4EBA-9756-B3FD9BC70136}"/>
          </ac:spMkLst>
        </pc:spChg>
        <pc:spChg chg="add">
          <ac:chgData name="Michael Zanatta" userId="fa57f52891cc4abc" providerId="LiveId" clId="{769615A4-C9E2-46D2-9733-032E2E15134C}" dt="2020-01-26T04:47:32.682" v="19489"/>
          <ac:spMkLst>
            <pc:docMk/>
            <pc:sldMk cId="3383884030" sldId="277"/>
            <ac:spMk id="4" creationId="{E94ABB81-EEA6-4DF7-96D0-0BCDEC0D9FE6}"/>
          </ac:spMkLst>
        </pc:spChg>
        <pc:spChg chg="add">
          <ac:chgData name="Michael Zanatta" userId="fa57f52891cc4abc" providerId="LiveId" clId="{769615A4-C9E2-46D2-9733-032E2E15134C}" dt="2020-01-26T05:11:24.212" v="21975"/>
          <ac:spMkLst>
            <pc:docMk/>
            <pc:sldMk cId="3383884030" sldId="277"/>
            <ac:spMk id="5" creationId="{E0E4A252-F6A4-42C7-9508-D08C57ECDC99}"/>
          </ac:spMkLst>
        </pc:spChg>
      </pc:sldChg>
      <pc:sldChg chg="addSp modSp add modNotesTx">
        <pc:chgData name="Michael Zanatta" userId="fa57f52891cc4abc" providerId="LiveId" clId="{769615A4-C9E2-46D2-9733-032E2E15134C}" dt="2020-02-01T02:07:32.761" v="40449" actId="20577"/>
        <pc:sldMkLst>
          <pc:docMk/>
          <pc:sldMk cId="3176701919" sldId="278"/>
        </pc:sldMkLst>
        <pc:spChg chg="mod">
          <ac:chgData name="Michael Zanatta" userId="fa57f52891cc4abc" providerId="LiveId" clId="{769615A4-C9E2-46D2-9733-032E2E15134C}" dt="2020-01-18T11:14:35.518" v="9438" actId="6549"/>
          <ac:spMkLst>
            <pc:docMk/>
            <pc:sldMk cId="3176701919" sldId="278"/>
            <ac:spMk id="2" creationId="{5F8EA037-5F41-44D8-8FB1-90575475C506}"/>
          </ac:spMkLst>
        </pc:spChg>
        <pc:spChg chg="mod">
          <ac:chgData name="Michael Zanatta" userId="fa57f52891cc4abc" providerId="LiveId" clId="{769615A4-C9E2-46D2-9733-032E2E15134C}" dt="2020-01-27T09:24:50.904" v="35779" actId="20577"/>
          <ac:spMkLst>
            <pc:docMk/>
            <pc:sldMk cId="3176701919" sldId="278"/>
            <ac:spMk id="3" creationId="{E654FC76-A2C7-4EBA-9756-B3FD9BC70136}"/>
          </ac:spMkLst>
        </pc:spChg>
        <pc:spChg chg="add">
          <ac:chgData name="Michael Zanatta" userId="fa57f52891cc4abc" providerId="LiveId" clId="{769615A4-C9E2-46D2-9733-032E2E15134C}" dt="2020-01-26T04:47:34.246" v="19490"/>
          <ac:spMkLst>
            <pc:docMk/>
            <pc:sldMk cId="3176701919" sldId="278"/>
            <ac:spMk id="4" creationId="{472D9CEC-7082-47C8-8E29-396413822265}"/>
          </ac:spMkLst>
        </pc:spChg>
        <pc:spChg chg="add">
          <ac:chgData name="Michael Zanatta" userId="fa57f52891cc4abc" providerId="LiveId" clId="{769615A4-C9E2-46D2-9733-032E2E15134C}" dt="2020-01-26T05:11:27.181" v="21977"/>
          <ac:spMkLst>
            <pc:docMk/>
            <pc:sldMk cId="3176701919" sldId="278"/>
            <ac:spMk id="5" creationId="{10A41D0F-1766-4C53-A48E-BFA7C5AB2696}"/>
          </ac:spMkLst>
        </pc:spChg>
      </pc:sldChg>
      <pc:sldChg chg="addSp modSp add ord modNotesTx">
        <pc:chgData name="Michael Zanatta" userId="fa57f52891cc4abc" providerId="LiveId" clId="{769615A4-C9E2-46D2-9733-032E2E15134C}" dt="2020-02-02T07:00:51.470" v="42531"/>
        <pc:sldMkLst>
          <pc:docMk/>
          <pc:sldMk cId="3448399239" sldId="279"/>
        </pc:sldMkLst>
        <pc:spChg chg="mod">
          <ac:chgData name="Michael Zanatta" userId="fa57f52891cc4abc" providerId="LiveId" clId="{769615A4-C9E2-46D2-9733-032E2E15134C}" dt="2020-01-27T07:36:04.435" v="33416" actId="20577"/>
          <ac:spMkLst>
            <pc:docMk/>
            <pc:sldMk cId="3448399239" sldId="279"/>
            <ac:spMk id="2" creationId="{5F8EA037-5F41-44D8-8FB1-90575475C506}"/>
          </ac:spMkLst>
        </pc:spChg>
        <pc:spChg chg="mod">
          <ac:chgData name="Michael Zanatta" userId="fa57f52891cc4abc" providerId="LiveId" clId="{769615A4-C9E2-46D2-9733-032E2E15134C}" dt="2020-02-02T07:00:51.470" v="42531"/>
          <ac:spMkLst>
            <pc:docMk/>
            <pc:sldMk cId="3448399239" sldId="279"/>
            <ac:spMk id="3" creationId="{E654FC76-A2C7-4EBA-9756-B3FD9BC70136}"/>
          </ac:spMkLst>
        </pc:spChg>
        <pc:spChg chg="add">
          <ac:chgData name="Michael Zanatta" userId="fa57f52891cc4abc" providerId="LiveId" clId="{769615A4-C9E2-46D2-9733-032E2E15134C}" dt="2020-01-26T04:47:38.981" v="19493"/>
          <ac:spMkLst>
            <pc:docMk/>
            <pc:sldMk cId="3448399239" sldId="279"/>
            <ac:spMk id="4" creationId="{968C15E6-F809-402D-B37E-C2E9B4AB6CA0}"/>
          </ac:spMkLst>
        </pc:spChg>
        <pc:spChg chg="add">
          <ac:chgData name="Michael Zanatta" userId="fa57f52891cc4abc" providerId="LiveId" clId="{769615A4-C9E2-46D2-9733-032E2E15134C}" dt="2020-01-26T05:11:30.508" v="21979"/>
          <ac:spMkLst>
            <pc:docMk/>
            <pc:sldMk cId="3448399239" sldId="279"/>
            <ac:spMk id="5" creationId="{2AC3EBFA-9980-4ED3-BC56-62782CE98DEC}"/>
          </ac:spMkLst>
        </pc:spChg>
      </pc:sldChg>
      <pc:sldChg chg="addSp delSp modSp add ord modNotesTx">
        <pc:chgData name="Michael Zanatta" userId="fa57f52891cc4abc" providerId="LiveId" clId="{769615A4-C9E2-46D2-9733-032E2E15134C}" dt="2020-02-02T07:55:54.140" v="44831" actId="20577"/>
        <pc:sldMkLst>
          <pc:docMk/>
          <pc:sldMk cId="248772945" sldId="280"/>
        </pc:sldMkLst>
        <pc:spChg chg="mod">
          <ac:chgData name="Michael Zanatta" userId="fa57f52891cc4abc" providerId="LiveId" clId="{769615A4-C9E2-46D2-9733-032E2E15134C}" dt="2020-01-18T21:30:19.586" v="13428" actId="313"/>
          <ac:spMkLst>
            <pc:docMk/>
            <pc:sldMk cId="248772945" sldId="280"/>
            <ac:spMk id="2" creationId="{5F8EA037-5F41-44D8-8FB1-90575475C506}"/>
          </ac:spMkLst>
        </pc:spChg>
        <pc:spChg chg="del mod">
          <ac:chgData name="Michael Zanatta" userId="fa57f52891cc4abc" providerId="LiveId" clId="{769615A4-C9E2-46D2-9733-032E2E15134C}" dt="2020-01-27T07:21:44.663" v="32935" actId="478"/>
          <ac:spMkLst>
            <pc:docMk/>
            <pc:sldMk cId="248772945" sldId="280"/>
            <ac:spMk id="3" creationId="{E654FC76-A2C7-4EBA-9756-B3FD9BC70136}"/>
          </ac:spMkLst>
        </pc:spChg>
        <pc:spChg chg="add">
          <ac:chgData name="Michael Zanatta" userId="fa57f52891cc4abc" providerId="LiveId" clId="{769615A4-C9E2-46D2-9733-032E2E15134C}" dt="2020-01-26T04:47:37.437" v="19492"/>
          <ac:spMkLst>
            <pc:docMk/>
            <pc:sldMk cId="248772945" sldId="280"/>
            <ac:spMk id="4" creationId="{F989443B-510E-4EEF-8000-4D89E31EDF06}"/>
          </ac:spMkLst>
        </pc:spChg>
        <pc:spChg chg="add">
          <ac:chgData name="Michael Zanatta" userId="fa57f52891cc4abc" providerId="LiveId" clId="{769615A4-C9E2-46D2-9733-032E2E15134C}" dt="2020-01-26T05:11:29.211" v="21978"/>
          <ac:spMkLst>
            <pc:docMk/>
            <pc:sldMk cId="248772945" sldId="280"/>
            <ac:spMk id="5" creationId="{C604DC2C-0FD6-4ED2-B07A-225AC3078769}"/>
          </ac:spMkLst>
        </pc:spChg>
        <pc:spChg chg="add mod">
          <ac:chgData name="Michael Zanatta" userId="fa57f52891cc4abc" providerId="LiveId" clId="{769615A4-C9E2-46D2-9733-032E2E15134C}" dt="2020-01-27T07:21:44.663" v="32935" actId="478"/>
          <ac:spMkLst>
            <pc:docMk/>
            <pc:sldMk cId="248772945" sldId="280"/>
            <ac:spMk id="7" creationId="{D0502F4D-4178-4299-8BA1-461D42090544}"/>
          </ac:spMkLst>
        </pc:spChg>
      </pc:sldChg>
      <pc:sldChg chg="addSp modSp add ord modNotesTx">
        <pc:chgData name="Michael Zanatta" userId="fa57f52891cc4abc" providerId="LiveId" clId="{769615A4-C9E2-46D2-9733-032E2E15134C}" dt="2020-02-02T07:03:28.380" v="42631" actId="20577"/>
        <pc:sldMkLst>
          <pc:docMk/>
          <pc:sldMk cId="524928585" sldId="281"/>
        </pc:sldMkLst>
        <pc:spChg chg="mod">
          <ac:chgData name="Michael Zanatta" userId="fa57f52891cc4abc" providerId="LiveId" clId="{769615A4-C9E2-46D2-9733-032E2E15134C}" dt="2020-01-27T09:10:34.761" v="34793" actId="20577"/>
          <ac:spMkLst>
            <pc:docMk/>
            <pc:sldMk cId="524928585" sldId="281"/>
            <ac:spMk id="2" creationId="{5F8EA037-5F41-44D8-8FB1-90575475C506}"/>
          </ac:spMkLst>
        </pc:spChg>
        <pc:spChg chg="mod">
          <ac:chgData name="Michael Zanatta" userId="fa57f52891cc4abc" providerId="LiveId" clId="{769615A4-C9E2-46D2-9733-032E2E15134C}" dt="2020-01-19T08:57:48.139" v="13586" actId="122"/>
          <ac:spMkLst>
            <pc:docMk/>
            <pc:sldMk cId="524928585" sldId="281"/>
            <ac:spMk id="3" creationId="{E654FC76-A2C7-4EBA-9756-B3FD9BC70136}"/>
          </ac:spMkLst>
        </pc:spChg>
        <pc:spChg chg="add">
          <ac:chgData name="Michael Zanatta" userId="fa57f52891cc4abc" providerId="LiveId" clId="{769615A4-C9E2-46D2-9733-032E2E15134C}" dt="2020-01-26T04:47:40.806" v="19494"/>
          <ac:spMkLst>
            <pc:docMk/>
            <pc:sldMk cId="524928585" sldId="281"/>
            <ac:spMk id="4" creationId="{3C1C5515-A85A-4890-8361-0B328B1517A1}"/>
          </ac:spMkLst>
        </pc:spChg>
        <pc:spChg chg="add">
          <ac:chgData name="Michael Zanatta" userId="fa57f52891cc4abc" providerId="LiveId" clId="{769615A4-C9E2-46D2-9733-032E2E15134C}" dt="2020-01-26T05:11:32.540" v="21980"/>
          <ac:spMkLst>
            <pc:docMk/>
            <pc:sldMk cId="524928585" sldId="281"/>
            <ac:spMk id="5" creationId="{131439A3-55F0-4F59-B126-5A478138F303}"/>
          </ac:spMkLst>
        </pc:spChg>
      </pc:sldChg>
      <pc:sldChg chg="addSp delSp modSp add modNotesTx">
        <pc:chgData name="Michael Zanatta" userId="fa57f52891cc4abc" providerId="LiveId" clId="{769615A4-C9E2-46D2-9733-032E2E15134C}" dt="2020-01-30T08:00:42.010" v="39780" actId="313"/>
        <pc:sldMkLst>
          <pc:docMk/>
          <pc:sldMk cId="2975569447" sldId="282"/>
        </pc:sldMkLst>
        <pc:spChg chg="add">
          <ac:chgData name="Michael Zanatta" userId="fa57f52891cc4abc" providerId="LiveId" clId="{769615A4-C9E2-46D2-9733-032E2E15134C}" dt="2020-01-26T04:47:10.886" v="19479"/>
          <ac:spMkLst>
            <pc:docMk/>
            <pc:sldMk cId="2975569447" sldId="282"/>
            <ac:spMk id="4" creationId="{5423458D-99D4-41A9-BFDB-D5F6466D2093}"/>
          </ac:spMkLst>
        </pc:spChg>
        <pc:spChg chg="add del mod">
          <ac:chgData name="Michael Zanatta" userId="fa57f52891cc4abc" providerId="LiveId" clId="{769615A4-C9E2-46D2-9733-032E2E15134C}" dt="2020-01-19T10:56:42.379" v="13589"/>
          <ac:spMkLst>
            <pc:docMk/>
            <pc:sldMk cId="2975569447" sldId="282"/>
            <ac:spMk id="4" creationId="{5C0FFAF4-677C-40C7-84F5-FD42908F91DD}"/>
          </ac:spMkLst>
        </pc:spChg>
        <pc:spChg chg="add del mod">
          <ac:chgData name="Michael Zanatta" userId="fa57f52891cc4abc" providerId="LiveId" clId="{769615A4-C9E2-46D2-9733-032E2E15134C}" dt="2020-01-20T06:35:16.702" v="14804"/>
          <ac:spMkLst>
            <pc:docMk/>
            <pc:sldMk cId="2975569447" sldId="282"/>
            <ac:spMk id="4" creationId="{757F287A-C073-474F-AEA0-E41B72A99C49}"/>
          </ac:spMkLst>
        </pc:spChg>
        <pc:spChg chg="add del mod">
          <ac:chgData name="Michael Zanatta" userId="fa57f52891cc4abc" providerId="LiveId" clId="{769615A4-C9E2-46D2-9733-032E2E15134C}" dt="2020-01-30T08:00:00.452" v="39751"/>
          <ac:spMkLst>
            <pc:docMk/>
            <pc:sldMk cId="2975569447" sldId="282"/>
            <ac:spMk id="5" creationId="{79067B60-3FAC-47E4-BE04-CE4B3FDC7509}"/>
          </ac:spMkLst>
        </pc:spChg>
        <pc:picChg chg="add del mod">
          <ac:chgData name="Michael Zanatta" userId="fa57f52891cc4abc" providerId="LiveId" clId="{769615A4-C9E2-46D2-9733-032E2E15134C}" dt="2020-01-20T06:35:10.365" v="14803" actId="478"/>
          <ac:picMkLst>
            <pc:docMk/>
            <pc:sldMk cId="2975569447" sldId="282"/>
            <ac:picMk id="6" creationId="{0A96B7CD-621F-4516-9D55-7F01A91FD7F5}"/>
          </ac:picMkLst>
        </pc:picChg>
        <pc:picChg chg="add del mod">
          <ac:chgData name="Michael Zanatta" userId="fa57f52891cc4abc" providerId="LiveId" clId="{769615A4-C9E2-46D2-9733-032E2E15134C}" dt="2020-01-30T07:59:59.983" v="39750" actId="478"/>
          <ac:picMkLst>
            <pc:docMk/>
            <pc:sldMk cId="2975569447" sldId="282"/>
            <ac:picMk id="7" creationId="{F8D322A9-E718-446E-B572-477C275ABA3D}"/>
          </ac:picMkLst>
        </pc:picChg>
        <pc:picChg chg="add mod">
          <ac:chgData name="Michael Zanatta" userId="fa57f52891cc4abc" providerId="LiveId" clId="{769615A4-C9E2-46D2-9733-032E2E15134C}" dt="2020-01-30T08:00:10.153" v="39757" actId="1076"/>
          <ac:picMkLst>
            <pc:docMk/>
            <pc:sldMk cId="2975569447" sldId="282"/>
            <ac:picMk id="8" creationId="{A63CDFBF-8C61-449B-BB33-62D562C28B30}"/>
          </ac:picMkLst>
        </pc:picChg>
        <pc:picChg chg="del">
          <ac:chgData name="Michael Zanatta" userId="fa57f52891cc4abc" providerId="LiveId" clId="{769615A4-C9E2-46D2-9733-032E2E15134C}" dt="2020-01-19T10:56:41.586" v="13588" actId="478"/>
          <ac:picMkLst>
            <pc:docMk/>
            <pc:sldMk cId="2975569447" sldId="282"/>
            <ac:picMk id="17" creationId="{5E0AF34E-B323-433A-ADC1-053F4E074715}"/>
          </ac:picMkLst>
        </pc:picChg>
      </pc:sldChg>
      <pc:sldChg chg="addSp delSp modSp add modNotesTx">
        <pc:chgData name="Michael Zanatta" userId="fa57f52891cc4abc" providerId="LiveId" clId="{769615A4-C9E2-46D2-9733-032E2E15134C}" dt="2020-01-26T04:47:12.585" v="19480"/>
        <pc:sldMkLst>
          <pc:docMk/>
          <pc:sldMk cId="1624321249" sldId="283"/>
        </pc:sldMkLst>
        <pc:spChg chg="add del mod">
          <ac:chgData name="Michael Zanatta" userId="fa57f52891cc4abc" providerId="LiveId" clId="{769615A4-C9E2-46D2-9733-032E2E15134C}" dt="2020-01-19T11:27:13.413" v="13787"/>
          <ac:spMkLst>
            <pc:docMk/>
            <pc:sldMk cId="1624321249" sldId="283"/>
            <ac:spMk id="4" creationId="{22590716-A807-4D26-A150-679B811DDC70}"/>
          </ac:spMkLst>
        </pc:spChg>
        <pc:spChg chg="add">
          <ac:chgData name="Michael Zanatta" userId="fa57f52891cc4abc" providerId="LiveId" clId="{769615A4-C9E2-46D2-9733-032E2E15134C}" dt="2020-01-26T04:47:12.585" v="19480"/>
          <ac:spMkLst>
            <pc:docMk/>
            <pc:sldMk cId="1624321249" sldId="283"/>
            <ac:spMk id="4" creationId="{9C878091-477B-4580-AEEE-D1DDCA28D182}"/>
          </ac:spMkLst>
        </pc:spChg>
        <pc:picChg chg="del">
          <ac:chgData name="Michael Zanatta" userId="fa57f52891cc4abc" providerId="LiveId" clId="{769615A4-C9E2-46D2-9733-032E2E15134C}" dt="2020-01-19T11:26:02.868" v="13786" actId="478"/>
          <ac:picMkLst>
            <pc:docMk/>
            <pc:sldMk cId="1624321249" sldId="283"/>
            <ac:picMk id="6" creationId="{0A96B7CD-621F-4516-9D55-7F01A91FD7F5}"/>
          </ac:picMkLst>
        </pc:picChg>
        <pc:picChg chg="add mod">
          <ac:chgData name="Michael Zanatta" userId="fa57f52891cc4abc" providerId="LiveId" clId="{769615A4-C9E2-46D2-9733-032E2E15134C}" dt="2020-01-19T11:27:23.746" v="13794" actId="1076"/>
          <ac:picMkLst>
            <pc:docMk/>
            <pc:sldMk cId="1624321249" sldId="283"/>
            <ac:picMk id="7" creationId="{68B0C2BD-97E8-47A6-8566-5DCBD75EDCE4}"/>
          </ac:picMkLst>
        </pc:picChg>
      </pc:sldChg>
      <pc:sldChg chg="addSp delSp modSp add modNotesTx">
        <pc:chgData name="Michael Zanatta" userId="fa57f52891cc4abc" providerId="LiveId" clId="{769615A4-C9E2-46D2-9733-032E2E15134C}" dt="2020-01-26T04:47:16.527" v="19481"/>
        <pc:sldMkLst>
          <pc:docMk/>
          <pc:sldMk cId="1184423263" sldId="284"/>
        </pc:sldMkLst>
        <pc:spChg chg="add del mod">
          <ac:chgData name="Michael Zanatta" userId="fa57f52891cc4abc" providerId="LiveId" clId="{769615A4-C9E2-46D2-9733-032E2E15134C}" dt="2020-01-20T06:21:19.701" v="13798"/>
          <ac:spMkLst>
            <pc:docMk/>
            <pc:sldMk cId="1184423263" sldId="284"/>
            <ac:spMk id="4" creationId="{5A363F85-8907-4984-BE4D-4656B4C40080}"/>
          </ac:spMkLst>
        </pc:spChg>
        <pc:spChg chg="add">
          <ac:chgData name="Michael Zanatta" userId="fa57f52891cc4abc" providerId="LiveId" clId="{769615A4-C9E2-46D2-9733-032E2E15134C}" dt="2020-01-26T04:47:16.527" v="19481"/>
          <ac:spMkLst>
            <pc:docMk/>
            <pc:sldMk cId="1184423263" sldId="284"/>
            <ac:spMk id="4" creationId="{6CB86EC6-9F03-4ED3-B252-45B39096D775}"/>
          </ac:spMkLst>
        </pc:spChg>
        <pc:picChg chg="add mod">
          <ac:chgData name="Michael Zanatta" userId="fa57f52891cc4abc" providerId="LiveId" clId="{769615A4-C9E2-46D2-9733-032E2E15134C}" dt="2020-01-20T06:21:28.010" v="13804" actId="14100"/>
          <ac:picMkLst>
            <pc:docMk/>
            <pc:sldMk cId="1184423263" sldId="284"/>
            <ac:picMk id="6" creationId="{532CE57B-7479-4930-ACE6-7FAAA97ED460}"/>
          </ac:picMkLst>
        </pc:picChg>
        <pc:picChg chg="del">
          <ac:chgData name="Michael Zanatta" userId="fa57f52891cc4abc" providerId="LiveId" clId="{769615A4-C9E2-46D2-9733-032E2E15134C}" dt="2020-01-20T06:20:53.445" v="13797" actId="478"/>
          <ac:picMkLst>
            <pc:docMk/>
            <pc:sldMk cId="1184423263" sldId="284"/>
            <ac:picMk id="7" creationId="{68B0C2BD-97E8-47A6-8566-5DCBD75EDCE4}"/>
          </ac:picMkLst>
        </pc:picChg>
      </pc:sldChg>
      <pc:sldChg chg="addSp delSp modSp add modNotesTx">
        <pc:chgData name="Michael Zanatta" userId="fa57f52891cc4abc" providerId="LiveId" clId="{769615A4-C9E2-46D2-9733-032E2E15134C}" dt="2020-01-30T08:02:26.188" v="39935" actId="20577"/>
        <pc:sldMkLst>
          <pc:docMk/>
          <pc:sldMk cId="1465111824" sldId="285"/>
        </pc:sldMkLst>
        <pc:spChg chg="del">
          <ac:chgData name="Michael Zanatta" userId="fa57f52891cc4abc" providerId="LiveId" clId="{769615A4-C9E2-46D2-9733-032E2E15134C}" dt="2020-01-20T06:35:51.383" v="14812"/>
          <ac:spMkLst>
            <pc:docMk/>
            <pc:sldMk cId="1465111824" sldId="285"/>
            <ac:spMk id="3" creationId="{548CD61D-323D-48D8-83DC-DB8820A0130F}"/>
          </ac:spMkLst>
        </pc:spChg>
        <pc:spChg chg="add">
          <ac:chgData name="Michael Zanatta" userId="fa57f52891cc4abc" providerId="LiveId" clId="{769615A4-C9E2-46D2-9733-032E2E15134C}" dt="2020-01-26T04:47:18.055" v="19482"/>
          <ac:spMkLst>
            <pc:docMk/>
            <pc:sldMk cId="1465111824" sldId="285"/>
            <ac:spMk id="4" creationId="{BF714FC2-DEF7-4302-8C93-37D5E037C2C0}"/>
          </ac:spMkLst>
        </pc:spChg>
        <pc:picChg chg="add mod">
          <ac:chgData name="Michael Zanatta" userId="fa57f52891cc4abc" providerId="LiveId" clId="{769615A4-C9E2-46D2-9733-032E2E15134C}" dt="2020-01-20T06:35:56.569" v="14817" actId="14100"/>
          <ac:picMkLst>
            <pc:docMk/>
            <pc:sldMk cId="1465111824" sldId="285"/>
            <ac:picMk id="5" creationId="{6C41260F-87CC-4343-8049-B643AD0F9C21}"/>
          </ac:picMkLst>
        </pc:picChg>
      </pc:sldChg>
      <pc:sldChg chg="add del">
        <pc:chgData name="Michael Zanatta" userId="fa57f52891cc4abc" providerId="LiveId" clId="{769615A4-C9E2-46D2-9733-032E2E15134C}" dt="2020-01-22T06:30:32.547" v="16106" actId="2696"/>
        <pc:sldMkLst>
          <pc:docMk/>
          <pc:sldMk cId="2366231995" sldId="286"/>
        </pc:sldMkLst>
      </pc:sldChg>
      <pc:sldChg chg="addSp delSp modSp add del">
        <pc:chgData name="Michael Zanatta" userId="fa57f52891cc4abc" providerId="LiveId" clId="{769615A4-C9E2-46D2-9733-032E2E15134C}" dt="2020-01-26T03:24:23.471" v="16613" actId="2696"/>
        <pc:sldMkLst>
          <pc:docMk/>
          <pc:sldMk cId="3261853539" sldId="286"/>
        </pc:sldMkLst>
        <pc:spChg chg="mod">
          <ac:chgData name="Michael Zanatta" userId="fa57f52891cc4abc" providerId="LiveId" clId="{769615A4-C9E2-46D2-9733-032E2E15134C}" dt="2020-01-22T08:04:07.336" v="16169" actId="20577"/>
          <ac:spMkLst>
            <pc:docMk/>
            <pc:sldMk cId="3261853539" sldId="286"/>
            <ac:spMk id="2" creationId="{2F2DAA6E-9809-4B37-A87E-15B76CCC9265}"/>
          </ac:spMkLst>
        </pc:spChg>
        <pc:spChg chg="del">
          <ac:chgData name="Michael Zanatta" userId="fa57f52891cc4abc" providerId="LiveId" clId="{769615A4-C9E2-46D2-9733-032E2E15134C}" dt="2020-01-22T06:32:23.661" v="16157"/>
          <ac:spMkLst>
            <pc:docMk/>
            <pc:sldMk cId="3261853539" sldId="286"/>
            <ac:spMk id="3" creationId="{2B030CD5-F124-4C6F-BA27-A2DC0B6E106F}"/>
          </ac:spMkLst>
        </pc:spChg>
        <pc:picChg chg="add mod">
          <ac:chgData name="Michael Zanatta" userId="fa57f52891cc4abc" providerId="LiveId" clId="{769615A4-C9E2-46D2-9733-032E2E15134C}" dt="2020-01-22T06:32:24.862" v="16159" actId="962"/>
          <ac:picMkLst>
            <pc:docMk/>
            <pc:sldMk cId="3261853539" sldId="286"/>
            <ac:picMk id="5" creationId="{F0CD3797-97C7-4FFB-9915-0C788F77D3A7}"/>
          </ac:picMkLst>
        </pc:picChg>
      </pc:sldChg>
      <pc:sldChg chg="addSp delSp modSp add modNotesTx">
        <pc:chgData name="Michael Zanatta" userId="fa57f52891cc4abc" providerId="LiveId" clId="{769615A4-C9E2-46D2-9733-032E2E15134C}" dt="2020-01-26T09:16:03.490" v="29242" actId="20577"/>
        <pc:sldMkLst>
          <pc:docMk/>
          <pc:sldMk cId="144394425" sldId="287"/>
        </pc:sldMkLst>
        <pc:spChg chg="mod">
          <ac:chgData name="Michael Zanatta" userId="fa57f52891cc4abc" providerId="LiveId" clId="{769615A4-C9E2-46D2-9733-032E2E15134C}" dt="2020-01-26T08:49:37.968" v="27742" actId="20577"/>
          <ac:spMkLst>
            <pc:docMk/>
            <pc:sldMk cId="144394425" sldId="287"/>
            <ac:spMk id="2" creationId="{2F2DAA6E-9809-4B37-A87E-15B76CCC9265}"/>
          </ac:spMkLst>
        </pc:spChg>
        <pc:spChg chg="add del mod">
          <ac:chgData name="Michael Zanatta" userId="fa57f52891cc4abc" providerId="LiveId" clId="{769615A4-C9E2-46D2-9733-032E2E15134C}" dt="2020-01-22T08:12:09.388" v="16185"/>
          <ac:spMkLst>
            <pc:docMk/>
            <pc:sldMk cId="144394425" sldId="287"/>
            <ac:spMk id="4" creationId="{AA7039EC-5EF8-4F7F-94B1-E0BF03E0A280}"/>
          </ac:spMkLst>
        </pc:spChg>
        <pc:spChg chg="add mod">
          <ac:chgData name="Michael Zanatta" userId="fa57f52891cc4abc" providerId="LiveId" clId="{769615A4-C9E2-46D2-9733-032E2E15134C}" dt="2020-01-26T03:27:34.246" v="16708" actId="20577"/>
          <ac:spMkLst>
            <pc:docMk/>
            <pc:sldMk cId="144394425" sldId="287"/>
            <ac:spMk id="10" creationId="{C68C3141-F6C7-4399-997F-7E988AF0E2D7}"/>
          </ac:spMkLst>
        </pc:spChg>
        <pc:spChg chg="add mod">
          <ac:chgData name="Michael Zanatta" userId="fa57f52891cc4abc" providerId="LiveId" clId="{769615A4-C9E2-46D2-9733-032E2E15134C}" dt="2020-01-26T03:26:48.512" v="16682" actId="1076"/>
          <ac:spMkLst>
            <pc:docMk/>
            <pc:sldMk cId="144394425" sldId="287"/>
            <ac:spMk id="11" creationId="{8711F107-AB02-4AFC-8489-27CE894E9D7C}"/>
          </ac:spMkLst>
        </pc:spChg>
        <pc:spChg chg="add">
          <ac:chgData name="Michael Zanatta" userId="fa57f52891cc4abc" providerId="LiveId" clId="{769615A4-C9E2-46D2-9733-032E2E15134C}" dt="2020-01-26T04:47:50.286" v="19500"/>
          <ac:spMkLst>
            <pc:docMk/>
            <pc:sldMk cId="144394425" sldId="287"/>
            <ac:spMk id="12" creationId="{95337821-C5A2-4F48-B050-114011870B12}"/>
          </ac:spMkLst>
        </pc:spChg>
        <pc:spChg chg="add">
          <ac:chgData name="Michael Zanatta" userId="fa57f52891cc4abc" providerId="LiveId" clId="{769615A4-C9E2-46D2-9733-032E2E15134C}" dt="2020-01-26T05:12:39.591" v="22008"/>
          <ac:spMkLst>
            <pc:docMk/>
            <pc:sldMk cId="144394425" sldId="287"/>
            <ac:spMk id="13" creationId="{86648BF4-405B-49EB-90D3-736E217621DB}"/>
          </ac:spMkLst>
        </pc:spChg>
        <pc:picChg chg="add mod">
          <ac:chgData name="Michael Zanatta" userId="fa57f52891cc4abc" providerId="LiveId" clId="{769615A4-C9E2-46D2-9733-032E2E15134C}" dt="2020-01-26T03:25:30.353" v="16652" actId="1076"/>
          <ac:picMkLst>
            <pc:docMk/>
            <pc:sldMk cId="144394425" sldId="287"/>
            <ac:picMk id="4" creationId="{AD1F213D-B3A8-492A-A27F-E337B2FB0A64}"/>
          </ac:picMkLst>
        </pc:picChg>
        <pc:picChg chg="del">
          <ac:chgData name="Michael Zanatta" userId="fa57f52891cc4abc" providerId="LiveId" clId="{769615A4-C9E2-46D2-9733-032E2E15134C}" dt="2020-01-22T08:12:09.020" v="16184" actId="478"/>
          <ac:picMkLst>
            <pc:docMk/>
            <pc:sldMk cId="144394425" sldId="287"/>
            <ac:picMk id="5" creationId="{F0CD3797-97C7-4FFB-9915-0C788F77D3A7}"/>
          </ac:picMkLst>
        </pc:picChg>
        <pc:picChg chg="add mod">
          <ac:chgData name="Michael Zanatta" userId="fa57f52891cc4abc" providerId="LiveId" clId="{769615A4-C9E2-46D2-9733-032E2E15134C}" dt="2020-01-26T03:27:58.615" v="16713" actId="1076"/>
          <ac:picMkLst>
            <pc:docMk/>
            <pc:sldMk cId="144394425" sldId="287"/>
            <ac:picMk id="7" creationId="{69EE1EFF-58CC-4A7A-8E80-FA974C95D0BC}"/>
          </ac:picMkLst>
        </pc:picChg>
        <pc:picChg chg="add mod">
          <ac:chgData name="Michael Zanatta" userId="fa57f52891cc4abc" providerId="LiveId" clId="{769615A4-C9E2-46D2-9733-032E2E15134C}" dt="2020-01-26T03:26:26.057" v="16661" actId="1076"/>
          <ac:picMkLst>
            <pc:docMk/>
            <pc:sldMk cId="144394425" sldId="287"/>
            <ac:picMk id="9" creationId="{CBA5EF3E-6DC5-4DEF-B7EC-302DA655A0DA}"/>
          </ac:picMkLst>
        </pc:picChg>
        <pc:picChg chg="add mod">
          <ac:chgData name="Michael Zanatta" userId="fa57f52891cc4abc" providerId="LiveId" clId="{769615A4-C9E2-46D2-9733-032E2E15134C}" dt="2020-01-26T05:23:40.454" v="22313" actId="1076"/>
          <ac:picMkLst>
            <pc:docMk/>
            <pc:sldMk cId="144394425" sldId="287"/>
            <ac:picMk id="15" creationId="{DB3CF681-17A5-471F-AA12-7788322103B6}"/>
          </ac:picMkLst>
        </pc:picChg>
        <pc:cxnChg chg="add mod">
          <ac:chgData name="Michael Zanatta" userId="fa57f52891cc4abc" providerId="LiveId" clId="{769615A4-C9E2-46D2-9733-032E2E15134C}" dt="2020-01-26T03:27:03.014" v="16695" actId="692"/>
          <ac:cxnSpMkLst>
            <pc:docMk/>
            <pc:sldMk cId="144394425" sldId="287"/>
            <ac:cxnSpMk id="5" creationId="{B9898724-0E28-435F-9584-BD298A9D1F53}"/>
          </ac:cxnSpMkLst>
        </pc:cxnChg>
        <pc:cxnChg chg="add mod">
          <ac:chgData name="Michael Zanatta" userId="fa57f52891cc4abc" providerId="LiveId" clId="{769615A4-C9E2-46D2-9733-032E2E15134C}" dt="2020-01-26T03:27:03.014" v="16695" actId="692"/>
          <ac:cxnSpMkLst>
            <pc:docMk/>
            <pc:sldMk cId="144394425" sldId="287"/>
            <ac:cxnSpMk id="8" creationId="{641D79F7-F3B9-4C29-B778-CF968D5B60BE}"/>
          </ac:cxnSpMkLst>
        </pc:cxnChg>
      </pc:sldChg>
      <pc:sldChg chg="addSp delSp modSp add modNotesTx">
        <pc:chgData name="Michael Zanatta" userId="fa57f52891cc4abc" providerId="LiveId" clId="{769615A4-C9E2-46D2-9733-032E2E15134C}" dt="2020-01-27T09:19:28.632" v="35508" actId="20577"/>
        <pc:sldMkLst>
          <pc:docMk/>
          <pc:sldMk cId="3546729211" sldId="288"/>
        </pc:sldMkLst>
        <pc:spChg chg="mod">
          <ac:chgData name="Michael Zanatta" userId="fa57f52891cc4abc" providerId="LiveId" clId="{769615A4-C9E2-46D2-9733-032E2E15134C}" dt="2020-01-26T07:53:39.035" v="26015" actId="20577"/>
          <ac:spMkLst>
            <pc:docMk/>
            <pc:sldMk cId="3546729211" sldId="288"/>
            <ac:spMk id="2" creationId="{CE25F4AA-DD62-4C4E-B455-26219DDD507B}"/>
          </ac:spMkLst>
        </pc:spChg>
        <pc:spChg chg="del">
          <ac:chgData name="Michael Zanatta" userId="fa57f52891cc4abc" providerId="LiveId" clId="{769615A4-C9E2-46D2-9733-032E2E15134C}" dt="2020-01-22T08:12:35.261" v="16208"/>
          <ac:spMkLst>
            <pc:docMk/>
            <pc:sldMk cId="3546729211" sldId="288"/>
            <ac:spMk id="3" creationId="{48369191-F60D-489F-90BC-6D885351FFC5}"/>
          </ac:spMkLst>
        </pc:spChg>
        <pc:spChg chg="add mod">
          <ac:chgData name="Michael Zanatta" userId="fa57f52891cc4abc" providerId="LiveId" clId="{769615A4-C9E2-46D2-9733-032E2E15134C}" dt="2020-01-26T03:37:00.907" v="17254" actId="20577"/>
          <ac:spMkLst>
            <pc:docMk/>
            <pc:sldMk cId="3546729211" sldId="288"/>
            <ac:spMk id="7" creationId="{F8A1E1AF-30D5-49BF-8994-BE3617F97412}"/>
          </ac:spMkLst>
        </pc:spChg>
        <pc:spChg chg="add mod">
          <ac:chgData name="Michael Zanatta" userId="fa57f52891cc4abc" providerId="LiveId" clId="{769615A4-C9E2-46D2-9733-032E2E15134C}" dt="2020-01-26T03:39:19.266" v="17321" actId="1076"/>
          <ac:spMkLst>
            <pc:docMk/>
            <pc:sldMk cId="3546729211" sldId="288"/>
            <ac:spMk id="8" creationId="{56032486-4893-41FE-8E98-D3F6C6FD4DA2}"/>
          </ac:spMkLst>
        </pc:spChg>
        <pc:spChg chg="add">
          <ac:chgData name="Michael Zanatta" userId="fa57f52891cc4abc" providerId="LiveId" clId="{769615A4-C9E2-46D2-9733-032E2E15134C}" dt="2020-01-26T04:47:51.676" v="19501"/>
          <ac:spMkLst>
            <pc:docMk/>
            <pc:sldMk cId="3546729211" sldId="288"/>
            <ac:spMk id="9" creationId="{07B9AF30-FA4B-411F-9500-17E80F588C59}"/>
          </ac:spMkLst>
        </pc:spChg>
        <pc:spChg chg="add">
          <ac:chgData name="Michael Zanatta" userId="fa57f52891cc4abc" providerId="LiveId" clId="{769615A4-C9E2-46D2-9733-032E2E15134C}" dt="2020-01-26T05:12:41.185" v="22009"/>
          <ac:spMkLst>
            <pc:docMk/>
            <pc:sldMk cId="3546729211" sldId="288"/>
            <ac:spMk id="10" creationId="{684B93D3-E9BE-4D82-AF79-7A826F4DE280}"/>
          </ac:spMkLst>
        </pc:spChg>
        <pc:picChg chg="add">
          <ac:chgData name="Michael Zanatta" userId="fa57f52891cc4abc" providerId="LiveId" clId="{769615A4-C9E2-46D2-9733-032E2E15134C}" dt="2020-01-26T03:27:49.570" v="16709"/>
          <ac:picMkLst>
            <pc:docMk/>
            <pc:sldMk cId="3546729211" sldId="288"/>
            <ac:picMk id="4" creationId="{73AABFC9-E568-4006-8781-2FBC5A93D405}"/>
          </ac:picMkLst>
        </pc:picChg>
        <pc:picChg chg="add mod">
          <ac:chgData name="Michael Zanatta" userId="fa57f52891cc4abc" providerId="LiveId" clId="{769615A4-C9E2-46D2-9733-032E2E15134C}" dt="2020-01-26T03:27:53.999" v="16711" actId="1076"/>
          <ac:picMkLst>
            <pc:docMk/>
            <pc:sldMk cId="3546729211" sldId="288"/>
            <ac:picMk id="5" creationId="{4744187E-2E73-4312-B26D-61888B8CEE56}"/>
          </ac:picMkLst>
        </pc:picChg>
        <pc:cxnChg chg="add mod">
          <ac:chgData name="Michael Zanatta" userId="fa57f52891cc4abc" providerId="LiveId" clId="{769615A4-C9E2-46D2-9733-032E2E15134C}" dt="2020-01-26T03:36:38.329" v="17229" actId="1076"/>
          <ac:cxnSpMkLst>
            <pc:docMk/>
            <pc:sldMk cId="3546729211" sldId="288"/>
            <ac:cxnSpMk id="6" creationId="{0165EB38-0D4E-4B5A-BD47-5C92EF16107B}"/>
          </ac:cxnSpMkLst>
        </pc:cxnChg>
      </pc:sldChg>
      <pc:sldChg chg="addSp delSp modSp add modNotesTx">
        <pc:chgData name="Michael Zanatta" userId="fa57f52891cc4abc" providerId="LiveId" clId="{769615A4-C9E2-46D2-9733-032E2E15134C}" dt="2020-01-26T09:54:17.883" v="30288" actId="20577"/>
        <pc:sldMkLst>
          <pc:docMk/>
          <pc:sldMk cId="1010319264" sldId="289"/>
        </pc:sldMkLst>
        <pc:spChg chg="mod">
          <ac:chgData name="Michael Zanatta" userId="fa57f52891cc4abc" providerId="LiveId" clId="{769615A4-C9E2-46D2-9733-032E2E15134C}" dt="2020-01-26T08:45:09.482" v="27239" actId="20577"/>
          <ac:spMkLst>
            <pc:docMk/>
            <pc:sldMk cId="1010319264" sldId="289"/>
            <ac:spMk id="2" creationId="{2F2DAA6E-9809-4B37-A87E-15B76CCC9265}"/>
          </ac:spMkLst>
        </pc:spChg>
        <pc:spChg chg="add mod">
          <ac:chgData name="Michael Zanatta" userId="fa57f52891cc4abc" providerId="LiveId" clId="{769615A4-C9E2-46D2-9733-032E2E15134C}" dt="2020-01-26T03:28:16.260" v="16731" actId="1076"/>
          <ac:spMkLst>
            <pc:docMk/>
            <pc:sldMk cId="1010319264" sldId="289"/>
            <ac:spMk id="21" creationId="{3E055C93-C716-4D22-BBC8-FB39583FBFEC}"/>
          </ac:spMkLst>
        </pc:spChg>
        <pc:spChg chg="add mod">
          <ac:chgData name="Michael Zanatta" userId="fa57f52891cc4abc" providerId="LiveId" clId="{769615A4-C9E2-46D2-9733-032E2E15134C}" dt="2020-01-26T03:24:36.282" v="16622" actId="20577"/>
          <ac:spMkLst>
            <pc:docMk/>
            <pc:sldMk cId="1010319264" sldId="289"/>
            <ac:spMk id="22" creationId="{D74B3911-615D-4A25-A45C-8B2EF89E2744}"/>
          </ac:spMkLst>
        </pc:spChg>
        <pc:spChg chg="add del mod">
          <ac:chgData name="Michael Zanatta" userId="fa57f52891cc4abc" providerId="LiveId" clId="{769615A4-C9E2-46D2-9733-032E2E15134C}" dt="2020-01-26T03:25:07.423" v="16647" actId="478"/>
          <ac:spMkLst>
            <pc:docMk/>
            <pc:sldMk cId="1010319264" sldId="289"/>
            <ac:spMk id="23" creationId="{8A7F703B-F9F4-4751-8F19-12F5A6195D09}"/>
          </ac:spMkLst>
        </pc:spChg>
        <pc:spChg chg="add mod">
          <ac:chgData name="Michael Zanatta" userId="fa57f52891cc4abc" providerId="LiveId" clId="{769615A4-C9E2-46D2-9733-032E2E15134C}" dt="2020-01-26T03:25:09.995" v="16648" actId="1076"/>
          <ac:spMkLst>
            <pc:docMk/>
            <pc:sldMk cId="1010319264" sldId="289"/>
            <ac:spMk id="24" creationId="{3C36D8AE-1AFC-4E82-824C-F04231E4E4E1}"/>
          </ac:spMkLst>
        </pc:spChg>
        <pc:spChg chg="add">
          <ac:chgData name="Michael Zanatta" userId="fa57f52891cc4abc" providerId="LiveId" clId="{769615A4-C9E2-46D2-9733-032E2E15134C}" dt="2020-01-26T04:47:49.345" v="19499"/>
          <ac:spMkLst>
            <pc:docMk/>
            <pc:sldMk cId="1010319264" sldId="289"/>
            <ac:spMk id="25" creationId="{9213211D-6BBF-4649-A088-2CFC2CF5FF54}"/>
          </ac:spMkLst>
        </pc:spChg>
        <pc:spChg chg="add">
          <ac:chgData name="Michael Zanatta" userId="fa57f52891cc4abc" providerId="LiveId" clId="{769615A4-C9E2-46D2-9733-032E2E15134C}" dt="2020-01-26T05:11:42.308" v="21985"/>
          <ac:spMkLst>
            <pc:docMk/>
            <pc:sldMk cId="1010319264" sldId="289"/>
            <ac:spMk id="26" creationId="{0A7092B8-DE41-48DE-B0AF-520719E397CF}"/>
          </ac:spMkLst>
        </pc:spChg>
        <pc:picChg chg="add mod">
          <ac:chgData name="Michael Zanatta" userId="fa57f52891cc4abc" providerId="LiveId" clId="{769615A4-C9E2-46D2-9733-032E2E15134C}" dt="2020-01-26T03:15:53.939" v="16233" actId="1076"/>
          <ac:picMkLst>
            <pc:docMk/>
            <pc:sldMk cId="1010319264" sldId="289"/>
            <ac:picMk id="4" creationId="{37209C63-C282-49AA-A1DB-DF70CF7C5610}"/>
          </ac:picMkLst>
        </pc:picChg>
        <pc:picChg chg="mod">
          <ac:chgData name="Michael Zanatta" userId="fa57f52891cc4abc" providerId="LiveId" clId="{769615A4-C9E2-46D2-9733-032E2E15134C}" dt="2020-01-26T03:12:55.038" v="16220" actId="1076"/>
          <ac:picMkLst>
            <pc:docMk/>
            <pc:sldMk cId="1010319264" sldId="289"/>
            <ac:picMk id="5" creationId="{F0CD3797-97C7-4FFB-9915-0C788F77D3A7}"/>
          </ac:picMkLst>
        </pc:picChg>
        <pc:picChg chg="add mod">
          <ac:chgData name="Michael Zanatta" userId="fa57f52891cc4abc" providerId="LiveId" clId="{769615A4-C9E2-46D2-9733-032E2E15134C}" dt="2020-01-26T03:12:57.805" v="16222" actId="1076"/>
          <ac:picMkLst>
            <pc:docMk/>
            <pc:sldMk cId="1010319264" sldId="289"/>
            <ac:picMk id="6" creationId="{C476962F-9668-4FE2-9EF8-AFCB681E252E}"/>
          </ac:picMkLst>
        </pc:picChg>
        <pc:picChg chg="add mod">
          <ac:chgData name="Michael Zanatta" userId="fa57f52891cc4abc" providerId="LiveId" clId="{769615A4-C9E2-46D2-9733-032E2E15134C}" dt="2020-01-26T03:13:00.427" v="16224" actId="1076"/>
          <ac:picMkLst>
            <pc:docMk/>
            <pc:sldMk cId="1010319264" sldId="289"/>
            <ac:picMk id="7" creationId="{D885B5D3-7EC4-471D-A2FF-068637DA0B6A}"/>
          </ac:picMkLst>
        </pc:picChg>
        <pc:picChg chg="add mod">
          <ac:chgData name="Michael Zanatta" userId="fa57f52891cc4abc" providerId="LiveId" clId="{769615A4-C9E2-46D2-9733-032E2E15134C}" dt="2020-01-26T03:15:42.739" v="16230" actId="1076"/>
          <ac:picMkLst>
            <pc:docMk/>
            <pc:sldMk cId="1010319264" sldId="289"/>
            <ac:picMk id="14" creationId="{26B9F0DD-8F77-4AC0-ABD8-CA9F794253CE}"/>
          </ac:picMkLst>
        </pc:picChg>
        <pc:cxnChg chg="add mod">
          <ac:chgData name="Michael Zanatta" userId="fa57f52891cc4abc" providerId="LiveId" clId="{769615A4-C9E2-46D2-9733-032E2E15134C}" dt="2020-01-26T03:27:16.593" v="16701" actId="692"/>
          <ac:cxnSpMkLst>
            <pc:docMk/>
            <pc:sldMk cId="1010319264" sldId="289"/>
            <ac:cxnSpMk id="9" creationId="{20C8E9FD-DC90-4210-B947-DECCCB81B036}"/>
          </ac:cxnSpMkLst>
        </pc:cxnChg>
        <pc:cxnChg chg="add mod">
          <ac:chgData name="Michael Zanatta" userId="fa57f52891cc4abc" providerId="LiveId" clId="{769615A4-C9E2-46D2-9733-032E2E15134C}" dt="2020-01-26T03:27:16.593" v="16701" actId="692"/>
          <ac:cxnSpMkLst>
            <pc:docMk/>
            <pc:sldMk cId="1010319264" sldId="289"/>
            <ac:cxnSpMk id="11" creationId="{9D806871-0890-4598-A3C5-5416BAAF200B}"/>
          </ac:cxnSpMkLst>
        </pc:cxnChg>
        <pc:cxnChg chg="add mod">
          <ac:chgData name="Michael Zanatta" userId="fa57f52891cc4abc" providerId="LiveId" clId="{769615A4-C9E2-46D2-9733-032E2E15134C}" dt="2020-01-26T03:27:16.593" v="16701" actId="692"/>
          <ac:cxnSpMkLst>
            <pc:docMk/>
            <pc:sldMk cId="1010319264" sldId="289"/>
            <ac:cxnSpMk id="13" creationId="{106A972E-001B-40BC-8283-EF2184B2F7B0}"/>
          </ac:cxnSpMkLst>
        </pc:cxnChg>
        <pc:cxnChg chg="add mod">
          <ac:chgData name="Michael Zanatta" userId="fa57f52891cc4abc" providerId="LiveId" clId="{769615A4-C9E2-46D2-9733-032E2E15134C}" dt="2020-01-26T03:27:16.593" v="16701" actId="692"/>
          <ac:cxnSpMkLst>
            <pc:docMk/>
            <pc:sldMk cId="1010319264" sldId="289"/>
            <ac:cxnSpMk id="16" creationId="{B8B23743-E7C1-4717-861A-9CA9CAC7DC43}"/>
          </ac:cxnSpMkLst>
        </pc:cxnChg>
      </pc:sldChg>
      <pc:sldChg chg="addSp modSp add ord modNotesTx">
        <pc:chgData name="Michael Zanatta" userId="fa57f52891cc4abc" providerId="LiveId" clId="{769615A4-C9E2-46D2-9733-032E2E15134C}" dt="2020-01-30T01:50:22.535" v="39325" actId="20577"/>
        <pc:sldMkLst>
          <pc:docMk/>
          <pc:sldMk cId="158800924" sldId="290"/>
        </pc:sldMkLst>
        <pc:spChg chg="mod">
          <ac:chgData name="Michael Zanatta" userId="fa57f52891cc4abc" providerId="LiveId" clId="{769615A4-C9E2-46D2-9733-032E2E15134C}" dt="2020-01-26T03:29:55.518" v="16879" actId="20577"/>
          <ac:spMkLst>
            <pc:docMk/>
            <pc:sldMk cId="158800924" sldId="290"/>
            <ac:spMk id="2" creationId="{5F8EA037-5F41-44D8-8FB1-90575475C506}"/>
          </ac:spMkLst>
        </pc:spChg>
        <pc:spChg chg="mod">
          <ac:chgData name="Michael Zanatta" userId="fa57f52891cc4abc" providerId="LiveId" clId="{769615A4-C9E2-46D2-9733-032E2E15134C}" dt="2020-01-30T01:50:22.535" v="39325" actId="20577"/>
          <ac:spMkLst>
            <pc:docMk/>
            <pc:sldMk cId="158800924" sldId="290"/>
            <ac:spMk id="3" creationId="{E654FC76-A2C7-4EBA-9756-B3FD9BC70136}"/>
          </ac:spMkLst>
        </pc:spChg>
        <pc:spChg chg="add">
          <ac:chgData name="Michael Zanatta" userId="fa57f52891cc4abc" providerId="LiveId" clId="{769615A4-C9E2-46D2-9733-032E2E15134C}" dt="2020-01-26T04:47:05.023" v="19476"/>
          <ac:spMkLst>
            <pc:docMk/>
            <pc:sldMk cId="158800924" sldId="290"/>
            <ac:spMk id="6" creationId="{88F10B56-C344-4EDD-8A5B-2E523E3BD494}"/>
          </ac:spMkLst>
        </pc:spChg>
        <pc:spChg chg="add">
          <ac:chgData name="Michael Zanatta" userId="fa57f52891cc4abc" providerId="LiveId" clId="{769615A4-C9E2-46D2-9733-032E2E15134C}" dt="2020-01-26T05:11:08.480" v="21966"/>
          <ac:spMkLst>
            <pc:docMk/>
            <pc:sldMk cId="158800924" sldId="290"/>
            <ac:spMk id="7" creationId="{849FB021-1948-42A6-9D3D-8EBE180F48BC}"/>
          </ac:spMkLst>
        </pc:spChg>
        <pc:picChg chg="add mod">
          <ac:chgData name="Michael Zanatta" userId="fa57f52891cc4abc" providerId="LiveId" clId="{769615A4-C9E2-46D2-9733-032E2E15134C}" dt="2020-01-26T03:32:50.073" v="17044" actId="1076"/>
          <ac:picMkLst>
            <pc:docMk/>
            <pc:sldMk cId="158800924" sldId="290"/>
            <ac:picMk id="5" creationId="{B7209F46-3F42-4D4B-A854-61B1A206EE33}"/>
          </ac:picMkLst>
        </pc:picChg>
      </pc:sldChg>
      <pc:sldChg chg="addSp delSp modSp add del">
        <pc:chgData name="Michael Zanatta" userId="fa57f52891cc4abc" providerId="LiveId" clId="{769615A4-C9E2-46D2-9733-032E2E15134C}" dt="2020-01-26T03:22:08.055" v="16609" actId="2696"/>
        <pc:sldMkLst>
          <pc:docMk/>
          <pc:sldMk cId="1304113625" sldId="290"/>
        </pc:sldMkLst>
        <pc:spChg chg="mod">
          <ac:chgData name="Michael Zanatta" userId="fa57f52891cc4abc" providerId="LiveId" clId="{769615A4-C9E2-46D2-9733-032E2E15134C}" dt="2020-01-26T03:19:24.990" v="16437" actId="20577"/>
          <ac:spMkLst>
            <pc:docMk/>
            <pc:sldMk cId="1304113625" sldId="290"/>
            <ac:spMk id="2" creationId="{5F8EA037-5F41-44D8-8FB1-90575475C506}"/>
          </ac:spMkLst>
        </pc:spChg>
        <pc:spChg chg="mod">
          <ac:chgData name="Michael Zanatta" userId="fa57f52891cc4abc" providerId="LiveId" clId="{769615A4-C9E2-46D2-9733-032E2E15134C}" dt="2020-01-26T03:21:57.932" v="16608" actId="20577"/>
          <ac:spMkLst>
            <pc:docMk/>
            <pc:sldMk cId="1304113625" sldId="290"/>
            <ac:spMk id="3" creationId="{E654FC76-A2C7-4EBA-9756-B3FD9BC70136}"/>
          </ac:spMkLst>
        </pc:spChg>
        <pc:spChg chg="add mod">
          <ac:chgData name="Michael Zanatta" userId="fa57f52891cc4abc" providerId="LiveId" clId="{769615A4-C9E2-46D2-9733-032E2E15134C}" dt="2020-01-26T03:21:22.183" v="16574" actId="20577"/>
          <ac:spMkLst>
            <pc:docMk/>
            <pc:sldMk cId="1304113625" sldId="290"/>
            <ac:spMk id="7" creationId="{1E2C26C7-2DD0-4F55-8E8B-7640CD95A5FC}"/>
          </ac:spMkLst>
        </pc:spChg>
        <pc:picChg chg="del">
          <ac:chgData name="Michael Zanatta" userId="fa57f52891cc4abc" providerId="LiveId" clId="{769615A4-C9E2-46D2-9733-032E2E15134C}" dt="2020-01-26T03:19:06.471" v="16408" actId="478"/>
          <ac:picMkLst>
            <pc:docMk/>
            <pc:sldMk cId="1304113625" sldId="290"/>
            <ac:picMk id="4" creationId="{B295C989-1383-40EE-A4E5-A655C1355BB6}"/>
          </ac:picMkLst>
        </pc:picChg>
        <pc:picChg chg="del">
          <ac:chgData name="Michael Zanatta" userId="fa57f52891cc4abc" providerId="LiveId" clId="{769615A4-C9E2-46D2-9733-032E2E15134C}" dt="2020-01-26T03:19:03.575" v="16406" actId="478"/>
          <ac:picMkLst>
            <pc:docMk/>
            <pc:sldMk cId="1304113625" sldId="290"/>
            <ac:picMk id="8" creationId="{F7B03F72-B559-4FF2-B51B-DE7CA9403C3F}"/>
          </ac:picMkLst>
        </pc:picChg>
        <pc:picChg chg="del">
          <ac:chgData name="Michael Zanatta" userId="fa57f52891cc4abc" providerId="LiveId" clId="{769615A4-C9E2-46D2-9733-032E2E15134C}" dt="2020-01-26T03:19:06.007" v="16407" actId="478"/>
          <ac:picMkLst>
            <pc:docMk/>
            <pc:sldMk cId="1304113625" sldId="290"/>
            <ac:picMk id="9" creationId="{9E301AA9-47CE-41EC-85CE-00247BEB1441}"/>
          </ac:picMkLst>
        </pc:picChg>
      </pc:sldChg>
      <pc:sldChg chg="addSp delSp modSp add ord modNotesTx">
        <pc:chgData name="Michael Zanatta" userId="fa57f52891cc4abc" providerId="LiveId" clId="{769615A4-C9E2-46D2-9733-032E2E15134C}" dt="2020-01-28T08:34:25.073" v="39323" actId="20577"/>
        <pc:sldMkLst>
          <pc:docMk/>
          <pc:sldMk cId="489064449" sldId="291"/>
        </pc:sldMkLst>
        <pc:spChg chg="mod">
          <ac:chgData name="Michael Zanatta" userId="fa57f52891cc4abc" providerId="LiveId" clId="{769615A4-C9E2-46D2-9733-032E2E15134C}" dt="2020-01-28T06:58:56.256" v="39116" actId="20577"/>
          <ac:spMkLst>
            <pc:docMk/>
            <pc:sldMk cId="489064449" sldId="291"/>
            <ac:spMk id="2" creationId="{2F2DAA6E-9809-4B37-A87E-15B76CCC9265}"/>
          </ac:spMkLst>
        </pc:spChg>
        <pc:spChg chg="add del mod">
          <ac:chgData name="Michael Zanatta" userId="fa57f52891cc4abc" providerId="LiveId" clId="{769615A4-C9E2-46D2-9733-032E2E15134C}" dt="2020-01-26T03:37:42.281" v="17281" actId="478"/>
          <ac:spMkLst>
            <pc:docMk/>
            <pc:sldMk cId="489064449" sldId="291"/>
            <ac:spMk id="8" creationId="{4D9240C5-A693-4764-BD7E-0950C2B5D4F6}"/>
          </ac:spMkLst>
        </pc:spChg>
        <pc:spChg chg="add">
          <ac:chgData name="Michael Zanatta" userId="fa57f52891cc4abc" providerId="LiveId" clId="{769615A4-C9E2-46D2-9733-032E2E15134C}" dt="2020-01-26T04:47:48.086" v="19498"/>
          <ac:spMkLst>
            <pc:docMk/>
            <pc:sldMk cId="489064449" sldId="291"/>
            <ac:spMk id="18" creationId="{52DE140C-6790-4C34-9311-FB83B02B748D}"/>
          </ac:spMkLst>
        </pc:spChg>
        <pc:spChg chg="add">
          <ac:chgData name="Michael Zanatta" userId="fa57f52891cc4abc" providerId="LiveId" clId="{769615A4-C9E2-46D2-9733-032E2E15134C}" dt="2020-01-26T05:12:37.776" v="22007"/>
          <ac:spMkLst>
            <pc:docMk/>
            <pc:sldMk cId="489064449" sldId="291"/>
            <ac:spMk id="19" creationId="{1820201C-BA8B-4A85-8799-067303E162CB}"/>
          </ac:spMkLst>
        </pc:spChg>
        <pc:spChg chg="mod">
          <ac:chgData name="Michael Zanatta" userId="fa57f52891cc4abc" providerId="LiveId" clId="{769615A4-C9E2-46D2-9733-032E2E15134C}" dt="2020-01-26T03:38:05.456" v="17291" actId="1076"/>
          <ac:spMkLst>
            <pc:docMk/>
            <pc:sldMk cId="489064449" sldId="291"/>
            <ac:spMk id="21" creationId="{3E055C93-C716-4D22-BBC8-FB39583FBFEC}"/>
          </ac:spMkLst>
        </pc:spChg>
        <pc:spChg chg="mod">
          <ac:chgData name="Michael Zanatta" userId="fa57f52891cc4abc" providerId="LiveId" clId="{769615A4-C9E2-46D2-9733-032E2E15134C}" dt="2020-01-26T03:38:13.822" v="17293" actId="1076"/>
          <ac:spMkLst>
            <pc:docMk/>
            <pc:sldMk cId="489064449" sldId="291"/>
            <ac:spMk id="22" creationId="{D74B3911-615D-4A25-A45C-8B2EF89E2744}"/>
          </ac:spMkLst>
        </pc:spChg>
        <pc:spChg chg="del mod">
          <ac:chgData name="Michael Zanatta" userId="fa57f52891cc4abc" providerId="LiveId" clId="{769615A4-C9E2-46D2-9733-032E2E15134C}" dt="2020-01-26T03:37:43.888" v="17283" actId="478"/>
          <ac:spMkLst>
            <pc:docMk/>
            <pc:sldMk cId="489064449" sldId="291"/>
            <ac:spMk id="24" creationId="{3C36D8AE-1AFC-4E82-824C-F04231E4E4E1}"/>
          </ac:spMkLst>
        </pc:spChg>
        <pc:picChg chg="mod">
          <ac:chgData name="Michael Zanatta" userId="fa57f52891cc4abc" providerId="LiveId" clId="{769615A4-C9E2-46D2-9733-032E2E15134C}" dt="2020-01-26T03:37:59.918" v="17289" actId="1076"/>
          <ac:picMkLst>
            <pc:docMk/>
            <pc:sldMk cId="489064449" sldId="291"/>
            <ac:picMk id="4" creationId="{37209C63-C282-49AA-A1DB-DF70CF7C5610}"/>
          </ac:picMkLst>
        </pc:picChg>
        <pc:picChg chg="del">
          <ac:chgData name="Michael Zanatta" userId="fa57f52891cc4abc" providerId="LiveId" clId="{769615A4-C9E2-46D2-9733-032E2E15134C}" dt="2020-01-26T03:37:32.616" v="17279" actId="478"/>
          <ac:picMkLst>
            <pc:docMk/>
            <pc:sldMk cId="489064449" sldId="291"/>
            <ac:picMk id="5" creationId="{F0CD3797-97C7-4FFB-9915-0C788F77D3A7}"/>
          </ac:picMkLst>
        </pc:picChg>
        <pc:picChg chg="del">
          <ac:chgData name="Michael Zanatta" userId="fa57f52891cc4abc" providerId="LiveId" clId="{769615A4-C9E2-46D2-9733-032E2E15134C}" dt="2020-01-26T03:37:33.342" v="17280" actId="478"/>
          <ac:picMkLst>
            <pc:docMk/>
            <pc:sldMk cId="489064449" sldId="291"/>
            <ac:picMk id="6" creationId="{C476962F-9668-4FE2-9EF8-AFCB681E252E}"/>
          </ac:picMkLst>
        </pc:picChg>
        <pc:picChg chg="del">
          <ac:chgData name="Michael Zanatta" userId="fa57f52891cc4abc" providerId="LiveId" clId="{769615A4-C9E2-46D2-9733-032E2E15134C}" dt="2020-01-26T03:37:45.342" v="17284" actId="478"/>
          <ac:picMkLst>
            <pc:docMk/>
            <pc:sldMk cId="489064449" sldId="291"/>
            <ac:picMk id="7" creationId="{D885B5D3-7EC4-471D-A2FF-068637DA0B6A}"/>
          </ac:picMkLst>
        </pc:picChg>
        <pc:picChg chg="mod">
          <ac:chgData name="Michael Zanatta" userId="fa57f52891cc4abc" providerId="LiveId" clId="{769615A4-C9E2-46D2-9733-032E2E15134C}" dt="2020-01-26T03:38:10.663" v="17292" actId="1076"/>
          <ac:picMkLst>
            <pc:docMk/>
            <pc:sldMk cId="489064449" sldId="291"/>
            <ac:picMk id="14" creationId="{26B9F0DD-8F77-4AC0-ABD8-CA9F794253CE}"/>
          </ac:picMkLst>
        </pc:picChg>
        <pc:cxnChg chg="del mod">
          <ac:chgData name="Michael Zanatta" userId="fa57f52891cc4abc" providerId="LiveId" clId="{769615A4-C9E2-46D2-9733-032E2E15134C}" dt="2020-01-26T03:37:31.969" v="17278" actId="478"/>
          <ac:cxnSpMkLst>
            <pc:docMk/>
            <pc:sldMk cId="489064449" sldId="291"/>
            <ac:cxnSpMk id="9" creationId="{20C8E9FD-DC90-4210-B947-DECCCB81B036}"/>
          </ac:cxnSpMkLst>
        </pc:cxnChg>
        <pc:cxnChg chg="del mod">
          <ac:chgData name="Michael Zanatta" userId="fa57f52891cc4abc" providerId="LiveId" clId="{769615A4-C9E2-46D2-9733-032E2E15134C}" dt="2020-01-26T03:37:30.353" v="17276" actId="478"/>
          <ac:cxnSpMkLst>
            <pc:docMk/>
            <pc:sldMk cId="489064449" sldId="291"/>
            <ac:cxnSpMk id="11" creationId="{9D806871-0890-4598-A3C5-5416BAAF200B}"/>
          </ac:cxnSpMkLst>
        </pc:cxnChg>
        <pc:cxnChg chg="del mod">
          <ac:chgData name="Michael Zanatta" userId="fa57f52891cc4abc" providerId="LiveId" clId="{769615A4-C9E2-46D2-9733-032E2E15134C}" dt="2020-01-26T03:37:31.610" v="17277" actId="478"/>
          <ac:cxnSpMkLst>
            <pc:docMk/>
            <pc:sldMk cId="489064449" sldId="291"/>
            <ac:cxnSpMk id="13" creationId="{106A972E-001B-40BC-8283-EF2184B2F7B0}"/>
          </ac:cxnSpMkLst>
        </pc:cxnChg>
        <pc:cxnChg chg="mod">
          <ac:chgData name="Michael Zanatta" userId="fa57f52891cc4abc" providerId="LiveId" clId="{769615A4-C9E2-46D2-9733-032E2E15134C}" dt="2020-01-26T03:38:01.555" v="17290" actId="1076"/>
          <ac:cxnSpMkLst>
            <pc:docMk/>
            <pc:sldMk cId="489064449" sldId="291"/>
            <ac:cxnSpMk id="16" creationId="{B8B23743-E7C1-4717-861A-9CA9CAC7DC43}"/>
          </ac:cxnSpMkLst>
        </pc:cxnChg>
      </pc:sldChg>
      <pc:sldChg chg="addSp modSp add modNotesTx">
        <pc:chgData name="Michael Zanatta" userId="fa57f52891cc4abc" providerId="LiveId" clId="{769615A4-C9E2-46D2-9733-032E2E15134C}" dt="2020-01-30T01:53:33.939" v="39527" actId="313"/>
        <pc:sldMkLst>
          <pc:docMk/>
          <pc:sldMk cId="400131740" sldId="292"/>
        </pc:sldMkLst>
        <pc:spChg chg="mod">
          <ac:chgData name="Michael Zanatta" userId="fa57f52891cc4abc" providerId="LiveId" clId="{769615A4-C9E2-46D2-9733-032E2E15134C}" dt="2020-01-26T04:09:12.129" v="18917" actId="20577"/>
          <ac:spMkLst>
            <pc:docMk/>
            <pc:sldMk cId="400131740" sldId="292"/>
            <ac:spMk id="2" creationId="{34D7713D-5724-4106-B23C-7A831D697D62}"/>
          </ac:spMkLst>
        </pc:spChg>
        <pc:spChg chg="mod">
          <ac:chgData name="Michael Zanatta" userId="fa57f52891cc4abc" providerId="LiveId" clId="{769615A4-C9E2-46D2-9733-032E2E15134C}" dt="2020-01-26T04:09:02.911" v="18897" actId="20577"/>
          <ac:spMkLst>
            <pc:docMk/>
            <pc:sldMk cId="400131740" sldId="292"/>
            <ac:spMk id="3" creationId="{30AA31BF-4DA9-4EC0-B439-8BC28CA97B93}"/>
          </ac:spMkLst>
        </pc:spChg>
        <pc:spChg chg="add">
          <ac:chgData name="Michael Zanatta" userId="fa57f52891cc4abc" providerId="LiveId" clId="{769615A4-C9E2-46D2-9733-032E2E15134C}" dt="2020-01-26T04:47:53.294" v="19502"/>
          <ac:spMkLst>
            <pc:docMk/>
            <pc:sldMk cId="400131740" sldId="292"/>
            <ac:spMk id="4" creationId="{0C55649E-F696-4C46-BB76-071C86CA6D94}"/>
          </ac:spMkLst>
        </pc:spChg>
        <pc:spChg chg="add">
          <ac:chgData name="Michael Zanatta" userId="fa57f52891cc4abc" providerId="LiveId" clId="{769615A4-C9E2-46D2-9733-032E2E15134C}" dt="2020-01-26T05:12:44.248" v="22010"/>
          <ac:spMkLst>
            <pc:docMk/>
            <pc:sldMk cId="400131740" sldId="292"/>
            <ac:spMk id="5" creationId="{F07A1E9F-40B4-4E61-81F9-04FE99CB9264}"/>
          </ac:spMkLst>
        </pc:spChg>
      </pc:sldChg>
      <pc:sldChg chg="addSp modSp add">
        <pc:chgData name="Michael Zanatta" userId="fa57f52891cc4abc" providerId="LiveId" clId="{769615A4-C9E2-46D2-9733-032E2E15134C}" dt="2020-01-26T05:12:45.445" v="22011"/>
        <pc:sldMkLst>
          <pc:docMk/>
          <pc:sldMk cId="1113212312" sldId="293"/>
        </pc:sldMkLst>
        <pc:spChg chg="mod">
          <ac:chgData name="Michael Zanatta" userId="fa57f52891cc4abc" providerId="LiveId" clId="{769615A4-C9E2-46D2-9733-032E2E15134C}" dt="2020-01-26T04:46:49.261" v="19471" actId="20577"/>
          <ac:spMkLst>
            <pc:docMk/>
            <pc:sldMk cId="1113212312" sldId="293"/>
            <ac:spMk id="2" creationId="{34D7713D-5724-4106-B23C-7A831D697D62}"/>
          </ac:spMkLst>
        </pc:spChg>
        <pc:spChg chg="mod">
          <ac:chgData name="Michael Zanatta" userId="fa57f52891cc4abc" providerId="LiveId" clId="{769615A4-C9E2-46D2-9733-032E2E15134C}" dt="2020-01-26T04:46:51.169" v="19472" actId="20577"/>
          <ac:spMkLst>
            <pc:docMk/>
            <pc:sldMk cId="1113212312" sldId="293"/>
            <ac:spMk id="3" creationId="{30AA31BF-4DA9-4EC0-B439-8BC28CA97B93}"/>
          </ac:spMkLst>
        </pc:spChg>
        <pc:spChg chg="add">
          <ac:chgData name="Michael Zanatta" userId="fa57f52891cc4abc" providerId="LiveId" clId="{769615A4-C9E2-46D2-9733-032E2E15134C}" dt="2020-01-26T04:47:54.626" v="19503"/>
          <ac:spMkLst>
            <pc:docMk/>
            <pc:sldMk cId="1113212312" sldId="293"/>
            <ac:spMk id="4" creationId="{7D57FCFF-4C6C-4617-9F53-FB75B7CB4436}"/>
          </ac:spMkLst>
        </pc:spChg>
        <pc:spChg chg="add">
          <ac:chgData name="Michael Zanatta" userId="fa57f52891cc4abc" providerId="LiveId" clId="{769615A4-C9E2-46D2-9733-032E2E15134C}" dt="2020-01-26T05:12:45.445" v="22011"/>
          <ac:spMkLst>
            <pc:docMk/>
            <pc:sldMk cId="1113212312" sldId="293"/>
            <ac:spMk id="5" creationId="{153A03C2-8B1B-4BCD-A130-37C85AC87F1B}"/>
          </ac:spMkLst>
        </pc:spChg>
      </pc:sldChg>
      <pc:sldChg chg="addSp modSp add modNotesTx">
        <pc:chgData name="Michael Zanatta" userId="fa57f52891cc4abc" providerId="LiveId" clId="{769615A4-C9E2-46D2-9733-032E2E15134C}" dt="2020-01-26T05:11:54.069" v="22006" actId="20577"/>
        <pc:sldMkLst>
          <pc:docMk/>
          <pc:sldMk cId="3891829854" sldId="294"/>
        </pc:sldMkLst>
        <pc:spChg chg="mod">
          <ac:chgData name="Michael Zanatta" userId="fa57f52891cc4abc" providerId="LiveId" clId="{769615A4-C9E2-46D2-9733-032E2E15134C}" dt="2020-01-26T04:27:25.397" v="19470" actId="20577"/>
          <ac:spMkLst>
            <pc:docMk/>
            <pc:sldMk cId="3891829854" sldId="294"/>
            <ac:spMk id="2" creationId="{34D7713D-5724-4106-B23C-7A831D697D62}"/>
          </ac:spMkLst>
        </pc:spChg>
        <pc:spChg chg="add">
          <ac:chgData name="Michael Zanatta" userId="fa57f52891cc4abc" providerId="LiveId" clId="{769615A4-C9E2-46D2-9733-032E2E15134C}" dt="2020-01-26T04:47:45.069" v="19496"/>
          <ac:spMkLst>
            <pc:docMk/>
            <pc:sldMk cId="3891829854" sldId="294"/>
            <ac:spMk id="4" creationId="{A980B3D7-A18D-44EE-8AF8-E195BD80F371}"/>
          </ac:spMkLst>
        </pc:spChg>
        <pc:spChg chg="add">
          <ac:chgData name="Michael Zanatta" userId="fa57f52891cc4abc" providerId="LiveId" clId="{769615A4-C9E2-46D2-9733-032E2E15134C}" dt="2020-01-26T05:11:36.067" v="21982"/>
          <ac:spMkLst>
            <pc:docMk/>
            <pc:sldMk cId="3891829854" sldId="294"/>
            <ac:spMk id="5" creationId="{1C7640C0-966E-412F-9F0E-AD8A1110F0D7}"/>
          </ac:spMkLst>
        </pc:spChg>
      </pc:sldChg>
      <pc:sldChg chg="add del">
        <pc:chgData name="Michael Zanatta" userId="fa57f52891cc4abc" providerId="LiveId" clId="{769615A4-C9E2-46D2-9733-032E2E15134C}" dt="2020-01-26T04:55:32.170" v="20083" actId="2696"/>
        <pc:sldMkLst>
          <pc:docMk/>
          <pc:sldMk cId="3561595354" sldId="295"/>
        </pc:sldMkLst>
      </pc:sldChg>
      <pc:sldChg chg="addSp modSp add modNotesTx">
        <pc:chgData name="Michael Zanatta" userId="fa57f52891cc4abc" providerId="LiveId" clId="{769615A4-C9E2-46D2-9733-032E2E15134C}" dt="2020-01-26T08:51:43.082" v="27789" actId="20577"/>
        <pc:sldMkLst>
          <pc:docMk/>
          <pc:sldMk cId="4164973388" sldId="296"/>
        </pc:sldMkLst>
        <pc:spChg chg="mod">
          <ac:chgData name="Michael Zanatta" userId="fa57f52891cc4abc" providerId="LiveId" clId="{769615A4-C9E2-46D2-9733-032E2E15134C}" dt="2020-01-26T07:53:00.887" v="26001" actId="20577"/>
          <ac:spMkLst>
            <pc:docMk/>
            <pc:sldMk cId="4164973388" sldId="296"/>
            <ac:spMk id="2" creationId="{0C6D0FB3-333C-4683-A953-C628C5518A13}"/>
          </ac:spMkLst>
        </pc:spChg>
        <pc:spChg chg="add">
          <ac:chgData name="Michael Zanatta" userId="fa57f52891cc4abc" providerId="LiveId" clId="{769615A4-C9E2-46D2-9733-032E2E15134C}" dt="2020-01-26T05:11:39.500" v="21984"/>
          <ac:spMkLst>
            <pc:docMk/>
            <pc:sldMk cId="4164973388" sldId="296"/>
            <ac:spMk id="6" creationId="{BF12E64A-89B3-4935-8A2F-B514C25391F3}"/>
          </ac:spMkLst>
        </pc:spChg>
      </pc:sldChg>
      <pc:sldChg chg="addSp delSp modSp add ord modNotesTx">
        <pc:chgData name="Michael Zanatta" userId="fa57f52891cc4abc" providerId="LiveId" clId="{769615A4-C9E2-46D2-9733-032E2E15134C}" dt="2020-02-01T07:42:10.301" v="40599" actId="20577"/>
        <pc:sldMkLst>
          <pc:docMk/>
          <pc:sldMk cId="1956118605" sldId="297"/>
        </pc:sldMkLst>
        <pc:spChg chg="mod">
          <ac:chgData name="Michael Zanatta" userId="fa57f52891cc4abc" providerId="LiveId" clId="{769615A4-C9E2-46D2-9733-032E2E15134C}" dt="2020-01-26T04:58:10.985" v="20634" actId="20577"/>
          <ac:spMkLst>
            <pc:docMk/>
            <pc:sldMk cId="1956118605" sldId="297"/>
            <ac:spMk id="2" creationId="{5F8EA037-5F41-44D8-8FB1-90575475C506}"/>
          </ac:spMkLst>
        </pc:spChg>
        <pc:spChg chg="mod">
          <ac:chgData name="Michael Zanatta" userId="fa57f52891cc4abc" providerId="LiveId" clId="{769615A4-C9E2-46D2-9733-032E2E15134C}" dt="2020-01-26T05:37:53.868" v="23887" actId="20577"/>
          <ac:spMkLst>
            <pc:docMk/>
            <pc:sldMk cId="1956118605" sldId="297"/>
            <ac:spMk id="3" creationId="{E654FC76-A2C7-4EBA-9756-B3FD9BC70136}"/>
          </ac:spMkLst>
        </pc:spChg>
        <pc:spChg chg="add">
          <ac:chgData name="Michael Zanatta" userId="fa57f52891cc4abc" providerId="LiveId" clId="{769615A4-C9E2-46D2-9733-032E2E15134C}" dt="2020-01-26T05:11:07.079" v="21965"/>
          <ac:spMkLst>
            <pc:docMk/>
            <pc:sldMk cId="1956118605" sldId="297"/>
            <ac:spMk id="7" creationId="{1B1464CE-AC45-4E2C-82C4-A6D408936650}"/>
          </ac:spMkLst>
        </pc:spChg>
        <pc:picChg chg="del mod">
          <ac:chgData name="Michael Zanatta" userId="fa57f52891cc4abc" providerId="LiveId" clId="{769615A4-C9E2-46D2-9733-032E2E15134C}" dt="2020-01-26T05:01:56.483" v="21009" actId="478"/>
          <ac:picMkLst>
            <pc:docMk/>
            <pc:sldMk cId="1956118605" sldId="297"/>
            <ac:picMk id="5" creationId="{B7209F46-3F42-4D4B-A854-61B1A206EE33}"/>
          </ac:picMkLst>
        </pc:picChg>
      </pc:sldChg>
      <pc:sldChg chg="modSp add modNotesTx">
        <pc:chgData name="Michael Zanatta" userId="fa57f52891cc4abc" providerId="LiveId" clId="{769615A4-C9E2-46D2-9733-032E2E15134C}" dt="2020-01-27T04:47:03.064" v="30340" actId="20577"/>
        <pc:sldMkLst>
          <pc:docMk/>
          <pc:sldMk cId="2318181166" sldId="298"/>
        </pc:sldMkLst>
        <pc:spChg chg="mod">
          <ac:chgData name="Michael Zanatta" userId="fa57f52891cc4abc" providerId="LiveId" clId="{769615A4-C9E2-46D2-9733-032E2E15134C}" dt="2020-01-26T09:47:37.511" v="29823" actId="20577"/>
          <ac:spMkLst>
            <pc:docMk/>
            <pc:sldMk cId="2318181166" sldId="298"/>
            <ac:spMk id="2" creationId="{0C6D0FB3-333C-4683-A953-C628C5518A13}"/>
          </ac:spMkLst>
        </pc:spChg>
      </pc:sldChg>
      <pc:sldChg chg="modSp add ord modNotesTx">
        <pc:chgData name="Michael Zanatta" userId="fa57f52891cc4abc" providerId="LiveId" clId="{769615A4-C9E2-46D2-9733-032E2E15134C}" dt="2020-01-28T06:39:56.572" v="38785" actId="20577"/>
        <pc:sldMkLst>
          <pc:docMk/>
          <pc:sldMk cId="2717045865" sldId="299"/>
        </pc:sldMkLst>
        <pc:spChg chg="mod">
          <ac:chgData name="Michael Zanatta" userId="fa57f52891cc4abc" providerId="LiveId" clId="{769615A4-C9E2-46D2-9733-032E2E15134C}" dt="2020-01-27T06:38:53.162" v="32219" actId="20577"/>
          <ac:spMkLst>
            <pc:docMk/>
            <pc:sldMk cId="2717045865" sldId="299"/>
            <ac:spMk id="2" creationId="{7B5636A3-1867-4423-9D97-DEF941FB909D}"/>
          </ac:spMkLst>
        </pc:spChg>
      </pc:sldChg>
      <pc:sldChg chg="modSp add ord modNotesTx">
        <pc:chgData name="Michael Zanatta" userId="fa57f52891cc4abc" providerId="LiveId" clId="{769615A4-C9E2-46D2-9733-032E2E15134C}" dt="2020-02-02T07:02:48.959" v="42537" actId="20577"/>
        <pc:sldMkLst>
          <pc:docMk/>
          <pc:sldMk cId="3616429881" sldId="300"/>
        </pc:sldMkLst>
        <pc:spChg chg="mod">
          <ac:chgData name="Michael Zanatta" userId="fa57f52891cc4abc" providerId="LiveId" clId="{769615A4-C9E2-46D2-9733-032E2E15134C}" dt="2020-01-27T09:01:55.618" v="34115" actId="20577"/>
          <ac:spMkLst>
            <pc:docMk/>
            <pc:sldMk cId="3616429881" sldId="300"/>
            <ac:spMk id="2" creationId="{5F8EA037-5F41-44D8-8FB1-90575475C506}"/>
          </ac:spMkLst>
        </pc:spChg>
        <pc:spChg chg="mod">
          <ac:chgData name="Michael Zanatta" userId="fa57f52891cc4abc" providerId="LiveId" clId="{769615A4-C9E2-46D2-9733-032E2E15134C}" dt="2020-02-02T07:00:43.053" v="42530" actId="20577"/>
          <ac:spMkLst>
            <pc:docMk/>
            <pc:sldMk cId="3616429881" sldId="300"/>
            <ac:spMk id="3" creationId="{E654FC76-A2C7-4EBA-9756-B3FD9BC70136}"/>
          </ac:spMkLst>
        </pc:spChg>
      </pc:sldChg>
      <pc:sldChg chg="modSp add del">
        <pc:chgData name="Michael Zanatta" userId="fa57f52891cc4abc" providerId="LiveId" clId="{769615A4-C9E2-46D2-9733-032E2E15134C}" dt="2020-01-27T09:26:07.585" v="35902" actId="2696"/>
        <pc:sldMkLst>
          <pc:docMk/>
          <pc:sldMk cId="216834626" sldId="301"/>
        </pc:sldMkLst>
        <pc:spChg chg="mod">
          <ac:chgData name="Michael Zanatta" userId="fa57f52891cc4abc" providerId="LiveId" clId="{769615A4-C9E2-46D2-9733-032E2E15134C}" dt="2020-01-27T09:20:38.851" v="35529" actId="20577"/>
          <ac:spMkLst>
            <pc:docMk/>
            <pc:sldMk cId="216834626" sldId="301"/>
            <ac:spMk id="2" creationId="{5F8EA037-5F41-44D8-8FB1-90575475C506}"/>
          </ac:spMkLst>
        </pc:spChg>
      </pc:sldChg>
      <pc:sldChg chg="add del">
        <pc:chgData name="Michael Zanatta" userId="fa57f52891cc4abc" providerId="LiveId" clId="{769615A4-C9E2-46D2-9733-032E2E15134C}" dt="2020-01-27T09:18:58.339" v="35458" actId="2696"/>
        <pc:sldMkLst>
          <pc:docMk/>
          <pc:sldMk cId="1915043776" sldId="301"/>
        </pc:sldMkLst>
      </pc:sldChg>
      <pc:sldChg chg="modSp add modNotesTx">
        <pc:chgData name="Michael Zanatta" userId="fa57f52891cc4abc" providerId="LiveId" clId="{769615A4-C9E2-46D2-9733-032E2E15134C}" dt="2020-01-30T01:52:41.022" v="39526" actId="20577"/>
        <pc:sldMkLst>
          <pc:docMk/>
          <pc:sldMk cId="3228938771" sldId="302"/>
        </pc:sldMkLst>
        <pc:spChg chg="mod">
          <ac:chgData name="Michael Zanatta" userId="fa57f52891cc4abc" providerId="LiveId" clId="{769615A4-C9E2-46D2-9733-032E2E15134C}" dt="2020-01-27T09:20:52.699" v="35570" actId="20577"/>
          <ac:spMkLst>
            <pc:docMk/>
            <pc:sldMk cId="3228938771" sldId="302"/>
            <ac:spMk id="2" creationId="{5F8EA037-5F41-44D8-8FB1-90575475C506}"/>
          </ac:spMkLst>
        </pc:spChg>
        <pc:spChg chg="mod">
          <ac:chgData name="Michael Zanatta" userId="fa57f52891cc4abc" providerId="LiveId" clId="{769615A4-C9E2-46D2-9733-032E2E15134C}" dt="2020-01-28T06:34:19.062" v="38567" actId="20577"/>
          <ac:spMkLst>
            <pc:docMk/>
            <pc:sldMk cId="3228938771" sldId="302"/>
            <ac:spMk id="3" creationId="{E654FC76-A2C7-4EBA-9756-B3FD9BC70136}"/>
          </ac:spMkLst>
        </pc:spChg>
      </pc:sldChg>
      <pc:sldChg chg="modSp add modNotesTx">
        <pc:chgData name="Michael Zanatta" userId="fa57f52891cc4abc" providerId="LiveId" clId="{769615A4-C9E2-46D2-9733-032E2E15134C}" dt="2020-02-02T07:32:59.306" v="44609" actId="20577"/>
        <pc:sldMkLst>
          <pc:docMk/>
          <pc:sldMk cId="209509084" sldId="303"/>
        </pc:sldMkLst>
        <pc:spChg chg="mod">
          <ac:chgData name="Michael Zanatta" userId="fa57f52891cc4abc" providerId="LiveId" clId="{769615A4-C9E2-46D2-9733-032E2E15134C}" dt="2020-01-27T09:26:33.333" v="35911" actId="20577"/>
          <ac:spMkLst>
            <pc:docMk/>
            <pc:sldMk cId="209509084" sldId="303"/>
            <ac:spMk id="2" creationId="{5F8EA037-5F41-44D8-8FB1-90575475C506}"/>
          </ac:spMkLst>
        </pc:spChg>
        <pc:spChg chg="mod">
          <ac:chgData name="Michael Zanatta" userId="fa57f52891cc4abc" providerId="LiveId" clId="{769615A4-C9E2-46D2-9733-032E2E15134C}" dt="2020-02-02T07:32:59.306" v="44609" actId="20577"/>
          <ac:spMkLst>
            <pc:docMk/>
            <pc:sldMk cId="209509084" sldId="303"/>
            <ac:spMk id="3" creationId="{E654FC76-A2C7-4EBA-9756-B3FD9BC70136}"/>
          </ac:spMkLst>
        </pc:spChg>
      </pc:sldChg>
      <pc:sldChg chg="addSp delSp modSp add modNotesTx">
        <pc:chgData name="Michael Zanatta" userId="fa57f52891cc4abc" providerId="LiveId" clId="{769615A4-C9E2-46D2-9733-032E2E15134C}" dt="2020-01-30T07:58:33.350" v="39749" actId="478"/>
        <pc:sldMkLst>
          <pc:docMk/>
          <pc:sldMk cId="3569274210" sldId="304"/>
        </pc:sldMkLst>
        <pc:spChg chg="mod">
          <ac:chgData name="Michael Zanatta" userId="fa57f52891cc4abc" providerId="LiveId" clId="{769615A4-C9E2-46D2-9733-032E2E15134C}" dt="2020-01-30T07:58:25.304" v="39745" actId="20577"/>
          <ac:spMkLst>
            <pc:docMk/>
            <pc:sldMk cId="3569274210" sldId="304"/>
            <ac:spMk id="2" creationId="{5F8EA037-5F41-44D8-8FB1-90575475C506}"/>
          </ac:spMkLst>
        </pc:spChg>
        <pc:spChg chg="del">
          <ac:chgData name="Michael Zanatta" userId="fa57f52891cc4abc" providerId="LiveId" clId="{769615A4-C9E2-46D2-9733-032E2E15134C}" dt="2020-01-30T07:58:16.464" v="39721" actId="478"/>
          <ac:spMkLst>
            <pc:docMk/>
            <pc:sldMk cId="3569274210" sldId="304"/>
            <ac:spMk id="3" creationId="{E654FC76-A2C7-4EBA-9756-B3FD9BC70136}"/>
          </ac:spMkLst>
        </pc:spChg>
        <pc:spChg chg="add del mod">
          <ac:chgData name="Michael Zanatta" userId="fa57f52891cc4abc" providerId="LiveId" clId="{769615A4-C9E2-46D2-9733-032E2E15134C}" dt="2020-01-30T07:58:33.350" v="39749" actId="478"/>
          <ac:spMkLst>
            <pc:docMk/>
            <pc:sldMk cId="3569274210" sldId="304"/>
            <ac:spMk id="8" creationId="{2169E934-0DEE-452F-B210-61B0A9F7AB80}"/>
          </ac:spMkLst>
        </pc:spChg>
        <pc:picChg chg="del">
          <ac:chgData name="Michael Zanatta" userId="fa57f52891cc4abc" providerId="LiveId" clId="{769615A4-C9E2-46D2-9733-032E2E15134C}" dt="2020-01-30T07:58:31.774" v="39748" actId="478"/>
          <ac:picMkLst>
            <pc:docMk/>
            <pc:sldMk cId="3569274210" sldId="304"/>
            <ac:picMk id="5" creationId="{B7209F46-3F42-4D4B-A854-61B1A206EE33}"/>
          </ac:picMkLst>
        </pc:picChg>
      </pc:sldChg>
    </pc:docChg>
  </pc:docChgLst>
  <pc:docChgLst>
    <pc:chgData name="Michael Zanatta" userId="fa57f52891cc4abc" providerId="LiveId" clId="{B9EDB1E6-5487-4738-A6AF-FB9A69CC7E92}"/>
    <pc:docChg chg="addSld modSld">
      <pc:chgData name="Michael Zanatta" userId="fa57f52891cc4abc" providerId="LiveId" clId="{B9EDB1E6-5487-4738-A6AF-FB9A69CC7E92}" dt="2019-11-02T05:36:23.259" v="103" actId="20577"/>
      <pc:docMkLst>
        <pc:docMk/>
      </pc:docMkLst>
      <pc:sldChg chg="modSp add">
        <pc:chgData name="Michael Zanatta" userId="fa57f52891cc4abc" providerId="LiveId" clId="{B9EDB1E6-5487-4738-A6AF-FB9A69CC7E92}" dt="2019-11-02T05:35:43.089" v="51" actId="20577"/>
        <pc:sldMkLst>
          <pc:docMk/>
          <pc:sldMk cId="2008608177" sldId="256"/>
        </pc:sldMkLst>
        <pc:spChg chg="mod">
          <ac:chgData name="Michael Zanatta" userId="fa57f52891cc4abc" providerId="LiveId" clId="{B9EDB1E6-5487-4738-A6AF-FB9A69CC7E92}" dt="2019-11-02T05:35:37.930" v="31" actId="20577"/>
          <ac:spMkLst>
            <pc:docMk/>
            <pc:sldMk cId="2008608177" sldId="256"/>
            <ac:spMk id="2" creationId="{34D7713D-5724-4106-B23C-7A831D697D62}"/>
          </ac:spMkLst>
        </pc:spChg>
        <pc:spChg chg="mod">
          <ac:chgData name="Michael Zanatta" userId="fa57f52891cc4abc" providerId="LiveId" clId="{B9EDB1E6-5487-4738-A6AF-FB9A69CC7E92}" dt="2019-11-02T05:35:43.089" v="51" actId="20577"/>
          <ac:spMkLst>
            <pc:docMk/>
            <pc:sldMk cId="2008608177" sldId="256"/>
            <ac:spMk id="3" creationId="{30AA31BF-4DA9-4EC0-B439-8BC28CA97B93}"/>
          </ac:spMkLst>
        </pc:spChg>
      </pc:sldChg>
      <pc:sldChg chg="modSp add">
        <pc:chgData name="Michael Zanatta" userId="fa57f52891cc4abc" providerId="LiveId" clId="{B9EDB1E6-5487-4738-A6AF-FB9A69CC7E92}" dt="2019-11-02T05:35:58.991" v="71" actId="20577"/>
        <pc:sldMkLst>
          <pc:docMk/>
          <pc:sldMk cId="1381496282" sldId="257"/>
        </pc:sldMkLst>
        <pc:spChg chg="mod">
          <ac:chgData name="Michael Zanatta" userId="fa57f52891cc4abc" providerId="LiveId" clId="{B9EDB1E6-5487-4738-A6AF-FB9A69CC7E92}" dt="2019-11-02T05:35:58.991" v="71" actId="20577"/>
          <ac:spMkLst>
            <pc:docMk/>
            <pc:sldMk cId="1381496282" sldId="257"/>
            <ac:spMk id="2" creationId="{34D7713D-5724-4106-B23C-7A831D697D62}"/>
          </ac:spMkLst>
        </pc:spChg>
      </pc:sldChg>
      <pc:sldChg chg="add">
        <pc:chgData name="Michael Zanatta" userId="fa57f52891cc4abc" providerId="LiveId" clId="{B9EDB1E6-5487-4738-A6AF-FB9A69CC7E92}" dt="2019-11-02T05:36:03.510" v="72"/>
        <pc:sldMkLst>
          <pc:docMk/>
          <pc:sldMk cId="1929603238" sldId="258"/>
        </pc:sldMkLst>
      </pc:sldChg>
      <pc:sldChg chg="modSp add">
        <pc:chgData name="Michael Zanatta" userId="fa57f52891cc4abc" providerId="LiveId" clId="{B9EDB1E6-5487-4738-A6AF-FB9A69CC7E92}" dt="2019-11-02T05:36:13.229" v="83" actId="20577"/>
        <pc:sldMkLst>
          <pc:docMk/>
          <pc:sldMk cId="2658629676" sldId="259"/>
        </pc:sldMkLst>
        <pc:spChg chg="mod">
          <ac:chgData name="Michael Zanatta" userId="fa57f52891cc4abc" providerId="LiveId" clId="{B9EDB1E6-5487-4738-A6AF-FB9A69CC7E92}" dt="2019-11-02T05:36:13.229" v="83" actId="20577"/>
          <ac:spMkLst>
            <pc:docMk/>
            <pc:sldMk cId="2658629676" sldId="259"/>
            <ac:spMk id="2" creationId="{34D7713D-5724-4106-B23C-7A831D697D62}"/>
          </ac:spMkLst>
        </pc:spChg>
      </pc:sldChg>
      <pc:sldChg chg="add">
        <pc:chgData name="Michael Zanatta" userId="fa57f52891cc4abc" providerId="LiveId" clId="{B9EDB1E6-5487-4738-A6AF-FB9A69CC7E92}" dt="2019-11-02T05:36:16.170" v="84"/>
        <pc:sldMkLst>
          <pc:docMk/>
          <pc:sldMk cId="904889265" sldId="260"/>
        </pc:sldMkLst>
      </pc:sldChg>
      <pc:sldChg chg="modSp add">
        <pc:chgData name="Michael Zanatta" userId="fa57f52891cc4abc" providerId="LiveId" clId="{B9EDB1E6-5487-4738-A6AF-FB9A69CC7E92}" dt="2019-11-02T05:36:23.259" v="103" actId="20577"/>
        <pc:sldMkLst>
          <pc:docMk/>
          <pc:sldMk cId="2219294434" sldId="261"/>
        </pc:sldMkLst>
        <pc:spChg chg="mod">
          <ac:chgData name="Michael Zanatta" userId="fa57f52891cc4abc" providerId="LiveId" clId="{B9EDB1E6-5487-4738-A6AF-FB9A69CC7E92}" dt="2019-11-02T05:36:23.259" v="103" actId="20577"/>
          <ac:spMkLst>
            <pc:docMk/>
            <pc:sldMk cId="2219294434" sldId="261"/>
            <ac:spMk id="2" creationId="{34D7713D-5724-4106-B23C-7A831D697D62}"/>
          </ac:spMkLst>
        </pc:spChg>
      </pc:sldChg>
    </pc:docChg>
  </pc:docChgLst>
  <pc:docChgLst>
    <pc:chgData name="Michael Zanatta" userId="fa57f52891cc4abc" providerId="LiveId" clId="{4A73606B-5459-49BF-98D0-1A67C3936696}"/>
    <pc:docChg chg="undo redo custSel addSld delSld modSld sldOrd">
      <pc:chgData name="Michael Zanatta" userId="fa57f52891cc4abc" providerId="LiveId" clId="{4A73606B-5459-49BF-98D0-1A67C3936696}" dt="2020-04-26T04:40:30.266" v="9583" actId="20577"/>
      <pc:docMkLst>
        <pc:docMk/>
      </pc:docMkLst>
      <pc:sldChg chg="del">
        <pc:chgData name="Michael Zanatta" userId="fa57f52891cc4abc" providerId="LiveId" clId="{4A73606B-5459-49BF-98D0-1A67C3936696}" dt="2020-04-16T07:29:11.306" v="1" actId="2696"/>
        <pc:sldMkLst>
          <pc:docMk/>
          <pc:sldMk cId="2008608177" sldId="256"/>
        </pc:sldMkLst>
      </pc:sldChg>
      <pc:sldChg chg="del">
        <pc:chgData name="Michael Zanatta" userId="fa57f52891cc4abc" providerId="LiveId" clId="{4A73606B-5459-49BF-98D0-1A67C3936696}" dt="2020-04-16T07:37:29.337" v="495" actId="2696"/>
        <pc:sldMkLst>
          <pc:docMk/>
          <pc:sldMk cId="1381496282" sldId="257"/>
        </pc:sldMkLst>
      </pc:sldChg>
      <pc:sldChg chg="addSp modSp add">
        <pc:chgData name="Michael Zanatta" userId="fa57f52891cc4abc" providerId="LiveId" clId="{4A73606B-5459-49BF-98D0-1A67C3936696}" dt="2020-04-22T21:18:52.530" v="6720" actId="14100"/>
        <pc:sldMkLst>
          <pc:docMk/>
          <pc:sldMk cId="1909957536" sldId="258"/>
        </pc:sldMkLst>
        <pc:spChg chg="mod">
          <ac:chgData name="Michael Zanatta" userId="fa57f52891cc4abc" providerId="LiveId" clId="{4A73606B-5459-49BF-98D0-1A67C3936696}" dt="2020-04-16T07:30:01.628" v="51" actId="20577"/>
          <ac:spMkLst>
            <pc:docMk/>
            <pc:sldMk cId="1909957536" sldId="258"/>
            <ac:spMk id="4" creationId="{8EC8A4FD-29F6-E846-AB32-2C2BADCA12D0}"/>
          </ac:spMkLst>
        </pc:spChg>
        <pc:spChg chg="mod">
          <ac:chgData name="Michael Zanatta" userId="fa57f52891cc4abc" providerId="LiveId" clId="{4A73606B-5459-49BF-98D0-1A67C3936696}" dt="2020-04-16T07:30:18.147" v="94" actId="20577"/>
          <ac:spMkLst>
            <pc:docMk/>
            <pc:sldMk cId="1909957536" sldId="258"/>
            <ac:spMk id="5" creationId="{E30C5A45-3460-6B4F-BC44-F5513C3BF261}"/>
          </ac:spMkLst>
        </pc:spChg>
        <pc:spChg chg="add mod">
          <ac:chgData name="Michael Zanatta" userId="fa57f52891cc4abc" providerId="LiveId" clId="{4A73606B-5459-49BF-98D0-1A67C3936696}" dt="2020-04-16T07:31:52.836" v="126" actId="207"/>
          <ac:spMkLst>
            <pc:docMk/>
            <pc:sldMk cId="1909957536" sldId="258"/>
            <ac:spMk id="7" creationId="{C45BB7ED-DA09-4240-A849-FAE570B46F08}"/>
          </ac:spMkLst>
        </pc:spChg>
        <pc:picChg chg="add mod">
          <ac:chgData name="Michael Zanatta" userId="fa57f52891cc4abc" providerId="LiveId" clId="{4A73606B-5459-49BF-98D0-1A67C3936696}" dt="2020-04-22T21:18:15.539" v="6714" actId="14100"/>
          <ac:picMkLst>
            <pc:docMk/>
            <pc:sldMk cId="1909957536" sldId="258"/>
            <ac:picMk id="8" creationId="{0F37100B-D946-4AE3-AB1D-8B2801178E88}"/>
          </ac:picMkLst>
        </pc:picChg>
        <pc:picChg chg="add mod">
          <ac:chgData name="Michael Zanatta" userId="fa57f52891cc4abc" providerId="LiveId" clId="{4A73606B-5459-49BF-98D0-1A67C3936696}" dt="2020-04-22T21:18:52.530" v="6720" actId="14100"/>
          <ac:picMkLst>
            <pc:docMk/>
            <pc:sldMk cId="1909957536" sldId="258"/>
            <ac:picMk id="9" creationId="{364EBEEE-3AAF-4FEF-A3C4-30F15F6BC2BC}"/>
          </ac:picMkLst>
        </pc:picChg>
      </pc:sldChg>
      <pc:sldChg chg="del">
        <pc:chgData name="Michael Zanatta" userId="fa57f52891cc4abc" providerId="LiveId" clId="{4A73606B-5459-49BF-98D0-1A67C3936696}" dt="2020-04-16T07:37:39.157" v="508" actId="2696"/>
        <pc:sldMkLst>
          <pc:docMk/>
          <pc:sldMk cId="2658629676" sldId="259"/>
        </pc:sldMkLst>
      </pc:sldChg>
      <pc:sldChg chg="del">
        <pc:chgData name="Michael Zanatta" userId="fa57f52891cc4abc" providerId="LiveId" clId="{4A73606B-5459-49BF-98D0-1A67C3936696}" dt="2020-04-16T07:37:46.759" v="519" actId="2696"/>
        <pc:sldMkLst>
          <pc:docMk/>
          <pc:sldMk cId="904889265" sldId="260"/>
        </pc:sldMkLst>
      </pc:sldChg>
      <pc:sldChg chg="del">
        <pc:chgData name="Michael Zanatta" userId="fa57f52891cc4abc" providerId="LiveId" clId="{4A73606B-5459-49BF-98D0-1A67C3936696}" dt="2020-04-16T07:37:45.599" v="518" actId="2696"/>
        <pc:sldMkLst>
          <pc:docMk/>
          <pc:sldMk cId="2219294434" sldId="261"/>
        </pc:sldMkLst>
      </pc:sldChg>
      <pc:sldChg chg="del">
        <pc:chgData name="Michael Zanatta" userId="fa57f52891cc4abc" providerId="LiveId" clId="{4A73606B-5459-49BF-98D0-1A67C3936696}" dt="2020-04-16T07:37:23.256" v="490" actId="2696"/>
        <pc:sldMkLst>
          <pc:docMk/>
          <pc:sldMk cId="3552944967" sldId="262"/>
        </pc:sldMkLst>
      </pc:sldChg>
      <pc:sldChg chg="addSp delSp modSp add">
        <pc:chgData name="Michael Zanatta" userId="fa57f52891cc4abc" providerId="LiveId" clId="{4A73606B-5459-49BF-98D0-1A67C3936696}" dt="2020-04-16T08:18:36.414" v="1216" actId="1076"/>
        <pc:sldMkLst>
          <pc:docMk/>
          <pc:sldMk cId="3970095486" sldId="262"/>
        </pc:sldMkLst>
        <pc:spChg chg="mod">
          <ac:chgData name="Michael Zanatta" userId="fa57f52891cc4abc" providerId="LiveId" clId="{4A73606B-5459-49BF-98D0-1A67C3936696}" dt="2020-04-16T08:18:22.684" v="1212" actId="1076"/>
          <ac:spMkLst>
            <pc:docMk/>
            <pc:sldMk cId="3970095486" sldId="262"/>
            <ac:spMk id="6" creationId="{EEFA8E91-7245-A04A-8978-722DA0C5AB70}"/>
          </ac:spMkLst>
        </pc:spChg>
        <pc:spChg chg="del">
          <ac:chgData name="Michael Zanatta" userId="fa57f52891cc4abc" providerId="LiveId" clId="{4A73606B-5459-49BF-98D0-1A67C3936696}" dt="2020-04-16T08:18:04.250" v="1206" actId="478"/>
          <ac:spMkLst>
            <pc:docMk/>
            <pc:sldMk cId="3970095486" sldId="262"/>
            <ac:spMk id="7" creationId="{ED5ADC38-5201-974D-A30A-DE8429F18478}"/>
          </ac:spMkLst>
        </pc:spChg>
        <pc:spChg chg="add mod">
          <ac:chgData name="Michael Zanatta" userId="fa57f52891cc4abc" providerId="LiveId" clId="{4A73606B-5459-49BF-98D0-1A67C3936696}" dt="2020-04-16T08:18:36.414" v="1216" actId="1076"/>
          <ac:spMkLst>
            <pc:docMk/>
            <pc:sldMk cId="3970095486" sldId="262"/>
            <ac:spMk id="9" creationId="{6D0122BF-D05F-4448-AD64-71BDAD0A728D}"/>
          </ac:spMkLst>
        </pc:spChg>
        <pc:picChg chg="mod">
          <ac:chgData name="Michael Zanatta" userId="fa57f52891cc4abc" providerId="LiveId" clId="{4A73606B-5459-49BF-98D0-1A67C3936696}" dt="2020-04-16T08:18:25.236" v="1214" actId="1076"/>
          <ac:picMkLst>
            <pc:docMk/>
            <pc:sldMk cId="3970095486" sldId="262"/>
            <ac:picMk id="4" creationId="{D2F9463C-839C-47DB-B2B2-CE10287AF12C}"/>
          </ac:picMkLst>
        </pc:picChg>
        <pc:picChg chg="add mod">
          <ac:chgData name="Michael Zanatta" userId="fa57f52891cc4abc" providerId="LiveId" clId="{4A73606B-5459-49BF-98D0-1A67C3936696}" dt="2020-04-16T08:18:30.730" v="1215" actId="1076"/>
          <ac:picMkLst>
            <pc:docMk/>
            <pc:sldMk cId="3970095486" sldId="262"/>
            <ac:picMk id="5" creationId="{E99CBD11-C711-40B8-AC36-3ACC0791DFD0}"/>
          </ac:picMkLst>
        </pc:picChg>
        <pc:picChg chg="add mod">
          <ac:chgData name="Michael Zanatta" userId="fa57f52891cc4abc" providerId="LiveId" clId="{4A73606B-5459-49BF-98D0-1A67C3936696}" dt="2020-04-16T08:18:30.730" v="1215" actId="1076"/>
          <ac:picMkLst>
            <pc:docMk/>
            <pc:sldMk cId="3970095486" sldId="262"/>
            <ac:picMk id="8" creationId="{AA1D07B4-6900-4500-9119-45F641101681}"/>
          </ac:picMkLst>
        </pc:picChg>
      </pc:sldChg>
      <pc:sldChg chg="del">
        <pc:chgData name="Michael Zanatta" userId="fa57f52891cc4abc" providerId="LiveId" clId="{4A73606B-5459-49BF-98D0-1A67C3936696}" dt="2020-04-16T07:37:24.124" v="491" actId="2696"/>
        <pc:sldMkLst>
          <pc:docMk/>
          <pc:sldMk cId="3190102320" sldId="263"/>
        </pc:sldMkLst>
      </pc:sldChg>
      <pc:sldChg chg="del">
        <pc:chgData name="Michael Zanatta" userId="fa57f52891cc4abc" providerId="LiveId" clId="{4A73606B-5459-49BF-98D0-1A67C3936696}" dt="2020-04-16T07:32:15.303" v="129" actId="2696"/>
        <pc:sldMkLst>
          <pc:docMk/>
          <pc:sldMk cId="1390832060" sldId="264"/>
        </pc:sldMkLst>
      </pc:sldChg>
      <pc:sldChg chg="delSp modSp add del">
        <pc:chgData name="Michael Zanatta" userId="fa57f52891cc4abc" providerId="LiveId" clId="{4A73606B-5459-49BF-98D0-1A67C3936696}" dt="2020-04-16T08:18:40.703" v="1217" actId="2696"/>
        <pc:sldMkLst>
          <pc:docMk/>
          <pc:sldMk cId="102638022" sldId="265"/>
        </pc:sldMkLst>
        <pc:spChg chg="mod">
          <ac:chgData name="Michael Zanatta" userId="fa57f52891cc4abc" providerId="LiveId" clId="{4A73606B-5459-49BF-98D0-1A67C3936696}" dt="2020-04-16T08:07:21.761" v="1010" actId="20577"/>
          <ac:spMkLst>
            <pc:docMk/>
            <pc:sldMk cId="102638022" sldId="265"/>
            <ac:spMk id="6" creationId="{99E4BE7D-39AF-4177-BAF8-C697A8D7AA3D}"/>
          </ac:spMkLst>
        </pc:spChg>
        <pc:picChg chg="del">
          <ac:chgData name="Michael Zanatta" userId="fa57f52891cc4abc" providerId="LiveId" clId="{4A73606B-5459-49BF-98D0-1A67C3936696}" dt="2020-04-16T08:07:20.357" v="1009" actId="478"/>
          <ac:picMkLst>
            <pc:docMk/>
            <pc:sldMk cId="102638022" sldId="265"/>
            <ac:picMk id="13" creationId="{5088FE09-0915-4EBA-A018-2A89ECA576BC}"/>
          </ac:picMkLst>
        </pc:picChg>
      </pc:sldChg>
      <pc:sldChg chg="del">
        <pc:chgData name="Michael Zanatta" userId="fa57f52891cc4abc" providerId="LiveId" clId="{4A73606B-5459-49BF-98D0-1A67C3936696}" dt="2020-04-16T07:37:37.151" v="505" actId="2696"/>
        <pc:sldMkLst>
          <pc:docMk/>
          <pc:sldMk cId="1649204541" sldId="265"/>
        </pc:sldMkLst>
      </pc:sldChg>
      <pc:sldChg chg="addSp delSp modSp add modNotesTx">
        <pc:chgData name="Michael Zanatta" userId="fa57f52891cc4abc" providerId="LiveId" clId="{4A73606B-5459-49BF-98D0-1A67C3936696}" dt="2020-04-16T07:33:55.064" v="194" actId="20577"/>
        <pc:sldMkLst>
          <pc:docMk/>
          <pc:sldMk cId="3231848757" sldId="266"/>
        </pc:sldMkLst>
        <pc:spChg chg="mod">
          <ac:chgData name="Michael Zanatta" userId="fa57f52891cc4abc" providerId="LiveId" clId="{4A73606B-5459-49BF-98D0-1A67C3936696}" dt="2020-04-16T07:31:29.344" v="123" actId="20577"/>
          <ac:spMkLst>
            <pc:docMk/>
            <pc:sldMk cId="3231848757" sldId="266"/>
            <ac:spMk id="4" creationId="{997A6405-457E-8141-95D5-217B9C742D1C}"/>
          </ac:spMkLst>
        </pc:spChg>
        <pc:spChg chg="add mod">
          <ac:chgData name="Michael Zanatta" userId="fa57f52891cc4abc" providerId="LiveId" clId="{4A73606B-5459-49BF-98D0-1A67C3936696}" dt="2020-04-16T07:32:04.024" v="128" actId="207"/>
          <ac:spMkLst>
            <pc:docMk/>
            <pc:sldMk cId="3231848757" sldId="266"/>
            <ac:spMk id="7" creationId="{B374EBB2-1523-4EB0-A68A-A6BBD678A083}"/>
          </ac:spMkLst>
        </pc:spChg>
        <pc:picChg chg="add mod">
          <ac:chgData name="Michael Zanatta" userId="fa57f52891cc4abc" providerId="LiveId" clId="{4A73606B-5459-49BF-98D0-1A67C3936696}" dt="2020-04-16T07:31:21.437" v="115" actId="1076"/>
          <ac:picMkLst>
            <pc:docMk/>
            <pc:sldMk cId="3231848757" sldId="266"/>
            <ac:picMk id="6" creationId="{98468E72-8D3F-4219-9602-84A2FAAFF415}"/>
          </ac:picMkLst>
        </pc:picChg>
        <pc:picChg chg="del">
          <ac:chgData name="Michael Zanatta" userId="fa57f52891cc4abc" providerId="LiveId" clId="{4A73606B-5459-49BF-98D0-1A67C3936696}" dt="2020-04-16T07:31:17.060" v="112" actId="478"/>
          <ac:picMkLst>
            <pc:docMk/>
            <pc:sldMk cId="3231848757" sldId="266"/>
            <ac:picMk id="8" creationId="{60FEC32C-69D7-134E-8FCC-C1242E7FC339}"/>
          </ac:picMkLst>
        </pc:picChg>
      </pc:sldChg>
      <pc:sldChg chg="del">
        <pc:chgData name="Michael Zanatta" userId="fa57f52891cc4abc" providerId="LiveId" clId="{4A73606B-5459-49BF-98D0-1A67C3936696}" dt="2020-04-16T07:37:34.179" v="501" actId="2696"/>
        <pc:sldMkLst>
          <pc:docMk/>
          <pc:sldMk cId="3980407342" sldId="271"/>
        </pc:sldMkLst>
      </pc:sldChg>
      <pc:sldChg chg="del">
        <pc:chgData name="Michael Zanatta" userId="fa57f52891cc4abc" providerId="LiveId" clId="{4A73606B-5459-49BF-98D0-1A67C3936696}" dt="2020-04-16T07:37:35.767" v="503" actId="2696"/>
        <pc:sldMkLst>
          <pc:docMk/>
          <pc:sldMk cId="2815388553" sldId="272"/>
        </pc:sldMkLst>
      </pc:sldChg>
      <pc:sldChg chg="del">
        <pc:chgData name="Michael Zanatta" userId="fa57f52891cc4abc" providerId="LiveId" clId="{4A73606B-5459-49BF-98D0-1A67C3936696}" dt="2020-04-16T07:37:36.464" v="504" actId="2696"/>
        <pc:sldMkLst>
          <pc:docMk/>
          <pc:sldMk cId="587469874" sldId="273"/>
        </pc:sldMkLst>
      </pc:sldChg>
      <pc:sldChg chg="del">
        <pc:chgData name="Michael Zanatta" userId="fa57f52891cc4abc" providerId="LiveId" clId="{4A73606B-5459-49BF-98D0-1A67C3936696}" dt="2020-04-16T07:37:33.308" v="500" actId="2696"/>
        <pc:sldMkLst>
          <pc:docMk/>
          <pc:sldMk cId="598050496" sldId="274"/>
        </pc:sldMkLst>
      </pc:sldChg>
      <pc:sldChg chg="del">
        <pc:chgData name="Michael Zanatta" userId="fa57f52891cc4abc" providerId="LiveId" clId="{4A73606B-5459-49BF-98D0-1A67C3936696}" dt="2020-04-16T07:37:30.298" v="496" actId="2696"/>
        <pc:sldMkLst>
          <pc:docMk/>
          <pc:sldMk cId="1986875368" sldId="275"/>
        </pc:sldMkLst>
      </pc:sldChg>
      <pc:sldChg chg="addSp delSp modSp add modNotesTx">
        <pc:chgData name="Michael Zanatta" userId="fa57f52891cc4abc" providerId="LiveId" clId="{4A73606B-5459-49BF-98D0-1A67C3936696}" dt="2020-04-25T20:37:56.583" v="6726" actId="20577"/>
        <pc:sldMkLst>
          <pc:docMk/>
          <pc:sldMk cId="2444615494" sldId="275"/>
        </pc:sldMkLst>
        <pc:spChg chg="mod">
          <ac:chgData name="Michael Zanatta" userId="fa57f52891cc4abc" providerId="LiveId" clId="{4A73606B-5459-49BF-98D0-1A67C3936696}" dt="2020-04-21T06:17:29.600" v="6700" actId="20577"/>
          <ac:spMkLst>
            <pc:docMk/>
            <pc:sldMk cId="2444615494" sldId="275"/>
            <ac:spMk id="5" creationId="{F85D271E-C10E-3441-BE32-01F6DF5A0052}"/>
          </ac:spMkLst>
        </pc:spChg>
        <pc:graphicFrameChg chg="add del mod">
          <ac:chgData name="Michael Zanatta" userId="fa57f52891cc4abc" providerId="LiveId" clId="{4A73606B-5459-49BF-98D0-1A67C3936696}" dt="2020-04-22T21:16:43.198" v="6704" actId="478"/>
          <ac:graphicFrameMkLst>
            <pc:docMk/>
            <pc:sldMk cId="2444615494" sldId="275"/>
            <ac:graphicFrameMk id="2" creationId="{D4F3A43E-C1BD-400D-A9A6-78DD2F245E81}"/>
          </ac:graphicFrameMkLst>
        </pc:graphicFrameChg>
        <pc:picChg chg="add del mod">
          <ac:chgData name="Michael Zanatta" userId="fa57f52891cc4abc" providerId="LiveId" clId="{4A73606B-5459-49BF-98D0-1A67C3936696}" dt="2020-04-22T21:17:36.266" v="6706" actId="478"/>
          <ac:picMkLst>
            <pc:docMk/>
            <pc:sldMk cId="2444615494" sldId="275"/>
            <ac:picMk id="11" creationId="{C3DBCABA-BEC6-4CF5-9354-83B9A314B50C}"/>
          </ac:picMkLst>
        </pc:picChg>
        <pc:picChg chg="add del mod">
          <ac:chgData name="Michael Zanatta" userId="fa57f52891cc4abc" providerId="LiveId" clId="{4A73606B-5459-49BF-98D0-1A67C3936696}" dt="2020-04-22T21:18:07.021" v="6711"/>
          <ac:picMkLst>
            <pc:docMk/>
            <pc:sldMk cId="2444615494" sldId="275"/>
            <ac:picMk id="13" creationId="{ECF964E1-54E5-46EB-83FB-293B09F7F9AA}"/>
          </ac:picMkLst>
        </pc:picChg>
      </pc:sldChg>
      <pc:sldChg chg="del">
        <pc:chgData name="Michael Zanatta" userId="fa57f52891cc4abc" providerId="LiveId" clId="{4A73606B-5459-49BF-98D0-1A67C3936696}" dt="2020-04-16T07:37:37.828" v="506" actId="2696"/>
        <pc:sldMkLst>
          <pc:docMk/>
          <pc:sldMk cId="3383884030" sldId="277"/>
        </pc:sldMkLst>
      </pc:sldChg>
      <pc:sldChg chg="del">
        <pc:chgData name="Michael Zanatta" userId="fa57f52891cc4abc" providerId="LiveId" clId="{4A73606B-5459-49BF-98D0-1A67C3936696}" dt="2020-04-16T07:37:38.512" v="507" actId="2696"/>
        <pc:sldMkLst>
          <pc:docMk/>
          <pc:sldMk cId="3176701919" sldId="278"/>
        </pc:sldMkLst>
      </pc:sldChg>
      <pc:sldChg chg="del">
        <pc:chgData name="Michael Zanatta" userId="fa57f52891cc4abc" providerId="LiveId" clId="{4A73606B-5459-49BF-98D0-1A67C3936696}" dt="2020-04-16T07:37:40.728" v="510" actId="2696"/>
        <pc:sldMkLst>
          <pc:docMk/>
          <pc:sldMk cId="3448399239" sldId="279"/>
        </pc:sldMkLst>
      </pc:sldChg>
      <pc:sldChg chg="del">
        <pc:chgData name="Michael Zanatta" userId="fa57f52891cc4abc" providerId="LiveId" clId="{4A73606B-5459-49BF-98D0-1A67C3936696}" dt="2020-04-16T07:37:35.016" v="502" actId="2696"/>
        <pc:sldMkLst>
          <pc:docMk/>
          <pc:sldMk cId="248772945" sldId="280"/>
        </pc:sldMkLst>
      </pc:sldChg>
      <pc:sldChg chg="del">
        <pc:chgData name="Michael Zanatta" userId="fa57f52891cc4abc" providerId="LiveId" clId="{4A73606B-5459-49BF-98D0-1A67C3936696}" dt="2020-04-16T07:37:39.842" v="509" actId="2696"/>
        <pc:sldMkLst>
          <pc:docMk/>
          <pc:sldMk cId="524928585" sldId="281"/>
        </pc:sldMkLst>
      </pc:sldChg>
      <pc:sldChg chg="del">
        <pc:chgData name="Michael Zanatta" userId="fa57f52891cc4abc" providerId="LiveId" clId="{4A73606B-5459-49BF-98D0-1A67C3936696}" dt="2020-04-16T07:37:31.029" v="497" actId="2696"/>
        <pc:sldMkLst>
          <pc:docMk/>
          <pc:sldMk cId="2975569447" sldId="282"/>
        </pc:sldMkLst>
      </pc:sldChg>
      <pc:sldChg chg="del">
        <pc:chgData name="Michael Zanatta" userId="fa57f52891cc4abc" providerId="LiveId" clId="{4A73606B-5459-49BF-98D0-1A67C3936696}" dt="2020-04-16T07:37:31.844" v="498" actId="2696"/>
        <pc:sldMkLst>
          <pc:docMk/>
          <pc:sldMk cId="1624321249" sldId="283"/>
        </pc:sldMkLst>
      </pc:sldChg>
      <pc:sldChg chg="del">
        <pc:chgData name="Michael Zanatta" userId="fa57f52891cc4abc" providerId="LiveId" clId="{4A73606B-5459-49BF-98D0-1A67C3936696}" dt="2020-04-16T07:37:32.609" v="499" actId="2696"/>
        <pc:sldMkLst>
          <pc:docMk/>
          <pc:sldMk cId="1465111824" sldId="285"/>
        </pc:sldMkLst>
      </pc:sldChg>
      <pc:sldChg chg="del">
        <pc:chgData name="Michael Zanatta" userId="fa57f52891cc4abc" providerId="LiveId" clId="{4A73606B-5459-49BF-98D0-1A67C3936696}" dt="2020-04-16T07:37:49.178" v="523" actId="2696"/>
        <pc:sldMkLst>
          <pc:docMk/>
          <pc:sldMk cId="144394425" sldId="287"/>
        </pc:sldMkLst>
      </pc:sldChg>
      <pc:sldChg chg="del">
        <pc:chgData name="Michael Zanatta" userId="fa57f52891cc4abc" providerId="LiveId" clId="{4A73606B-5459-49BF-98D0-1A67C3936696}" dt="2020-04-16T07:37:49.674" v="524" actId="2696"/>
        <pc:sldMkLst>
          <pc:docMk/>
          <pc:sldMk cId="3546729211" sldId="288"/>
        </pc:sldMkLst>
      </pc:sldChg>
      <pc:sldChg chg="del">
        <pc:chgData name="Michael Zanatta" userId="fa57f52891cc4abc" providerId="LiveId" clId="{4A73606B-5459-49BF-98D0-1A67C3936696}" dt="2020-04-16T07:37:48.107" v="521" actId="2696"/>
        <pc:sldMkLst>
          <pc:docMk/>
          <pc:sldMk cId="1010319264" sldId="289"/>
        </pc:sldMkLst>
      </pc:sldChg>
      <pc:sldChg chg="del">
        <pc:chgData name="Michael Zanatta" userId="fa57f52891cc4abc" providerId="LiveId" clId="{4A73606B-5459-49BF-98D0-1A67C3936696}" dt="2020-04-16T07:37:26.630" v="493" actId="2696"/>
        <pc:sldMkLst>
          <pc:docMk/>
          <pc:sldMk cId="158800924" sldId="290"/>
        </pc:sldMkLst>
      </pc:sldChg>
      <pc:sldChg chg="del">
        <pc:chgData name="Michael Zanatta" userId="fa57f52891cc4abc" providerId="LiveId" clId="{4A73606B-5459-49BF-98D0-1A67C3936696}" dt="2020-04-16T07:37:48.640" v="522" actId="2696"/>
        <pc:sldMkLst>
          <pc:docMk/>
          <pc:sldMk cId="489064449" sldId="291"/>
        </pc:sldMkLst>
      </pc:sldChg>
      <pc:sldChg chg="del">
        <pc:chgData name="Michael Zanatta" userId="fa57f52891cc4abc" providerId="LiveId" clId="{4A73606B-5459-49BF-98D0-1A67C3936696}" dt="2020-04-16T07:37:51.017" v="527" actId="2696"/>
        <pc:sldMkLst>
          <pc:docMk/>
          <pc:sldMk cId="400131740" sldId="292"/>
        </pc:sldMkLst>
      </pc:sldChg>
      <pc:sldChg chg="del">
        <pc:chgData name="Michael Zanatta" userId="fa57f52891cc4abc" providerId="LiveId" clId="{4A73606B-5459-49BF-98D0-1A67C3936696}" dt="2020-04-16T07:37:52.711" v="529" actId="2696"/>
        <pc:sldMkLst>
          <pc:docMk/>
          <pc:sldMk cId="1113212312" sldId="293"/>
        </pc:sldMkLst>
      </pc:sldChg>
      <pc:sldChg chg="del">
        <pc:chgData name="Michael Zanatta" userId="fa57f52891cc4abc" providerId="LiveId" clId="{4A73606B-5459-49BF-98D0-1A67C3936696}" dt="2020-04-16T07:37:45.055" v="517" actId="2696"/>
        <pc:sldMkLst>
          <pc:docMk/>
          <pc:sldMk cId="3891829854" sldId="294"/>
        </pc:sldMkLst>
      </pc:sldChg>
      <pc:sldChg chg="del">
        <pc:chgData name="Michael Zanatta" userId="fa57f52891cc4abc" providerId="LiveId" clId="{4A73606B-5459-49BF-98D0-1A67C3936696}" dt="2020-04-16T07:37:47.475" v="520" actId="2696"/>
        <pc:sldMkLst>
          <pc:docMk/>
          <pc:sldMk cId="4164973388" sldId="296"/>
        </pc:sldMkLst>
      </pc:sldChg>
      <pc:sldChg chg="del">
        <pc:chgData name="Michael Zanatta" userId="fa57f52891cc4abc" providerId="LiveId" clId="{4A73606B-5459-49BF-98D0-1A67C3936696}" dt="2020-04-16T07:37:25.786" v="492" actId="2696"/>
        <pc:sldMkLst>
          <pc:docMk/>
          <pc:sldMk cId="1956118605" sldId="297"/>
        </pc:sldMkLst>
      </pc:sldChg>
      <pc:sldChg chg="del">
        <pc:chgData name="Michael Zanatta" userId="fa57f52891cc4abc" providerId="LiveId" clId="{4A73606B-5459-49BF-98D0-1A67C3936696}" dt="2020-04-16T07:37:50.176" v="525" actId="2696"/>
        <pc:sldMkLst>
          <pc:docMk/>
          <pc:sldMk cId="2318181166" sldId="298"/>
        </pc:sldMkLst>
      </pc:sldChg>
      <pc:sldChg chg="del">
        <pc:chgData name="Michael Zanatta" userId="fa57f52891cc4abc" providerId="LiveId" clId="{4A73606B-5459-49BF-98D0-1A67C3936696}" dt="2020-04-16T07:37:44.472" v="516" actId="2696"/>
        <pc:sldMkLst>
          <pc:docMk/>
          <pc:sldMk cId="2717045865" sldId="299"/>
        </pc:sldMkLst>
      </pc:sldChg>
      <pc:sldChg chg="del">
        <pc:chgData name="Michael Zanatta" userId="fa57f52891cc4abc" providerId="LiveId" clId="{4A73606B-5459-49BF-98D0-1A67C3936696}" dt="2020-04-16T07:37:41.409" v="511" actId="2696"/>
        <pc:sldMkLst>
          <pc:docMk/>
          <pc:sldMk cId="3616429881" sldId="300"/>
        </pc:sldMkLst>
      </pc:sldChg>
      <pc:sldChg chg="add modNotesTx">
        <pc:chgData name="Michael Zanatta" userId="fa57f52891cc4abc" providerId="LiveId" clId="{4A73606B-5459-49BF-98D0-1A67C3936696}" dt="2020-04-26T04:40:30.266" v="9583" actId="20577"/>
        <pc:sldMkLst>
          <pc:docMk/>
          <pc:sldMk cId="4160181768" sldId="301"/>
        </pc:sldMkLst>
      </pc:sldChg>
      <pc:sldChg chg="del">
        <pc:chgData name="Michael Zanatta" userId="fa57f52891cc4abc" providerId="LiveId" clId="{4A73606B-5459-49BF-98D0-1A67C3936696}" dt="2020-04-16T07:37:43.861" v="515" actId="2696"/>
        <pc:sldMkLst>
          <pc:docMk/>
          <pc:sldMk cId="3228938771" sldId="302"/>
        </pc:sldMkLst>
      </pc:sldChg>
      <pc:sldChg chg="del">
        <pc:chgData name="Michael Zanatta" userId="fa57f52891cc4abc" providerId="LiveId" clId="{4A73606B-5459-49BF-98D0-1A67C3936696}" dt="2020-04-16T07:37:42.642" v="513" actId="2696"/>
        <pc:sldMkLst>
          <pc:docMk/>
          <pc:sldMk cId="209509084" sldId="303"/>
        </pc:sldMkLst>
      </pc:sldChg>
      <pc:sldChg chg="del">
        <pc:chgData name="Michael Zanatta" userId="fa57f52891cc4abc" providerId="LiveId" clId="{4A73606B-5459-49BF-98D0-1A67C3936696}" dt="2020-04-16T07:37:27.914" v="494" actId="2696"/>
        <pc:sldMkLst>
          <pc:docMk/>
          <pc:sldMk cId="3569274210" sldId="304"/>
        </pc:sldMkLst>
      </pc:sldChg>
      <pc:sldChg chg="del">
        <pc:chgData name="Michael Zanatta" userId="fa57f52891cc4abc" providerId="LiveId" clId="{4A73606B-5459-49BF-98D0-1A67C3936696}" dt="2020-04-16T07:37:42.037" v="512" actId="2696"/>
        <pc:sldMkLst>
          <pc:docMk/>
          <pc:sldMk cId="2189175064" sldId="305"/>
        </pc:sldMkLst>
      </pc:sldChg>
      <pc:sldChg chg="del">
        <pc:chgData name="Michael Zanatta" userId="fa57f52891cc4abc" providerId="LiveId" clId="{4A73606B-5459-49BF-98D0-1A67C3936696}" dt="2020-04-16T07:37:43.196" v="514" actId="2696"/>
        <pc:sldMkLst>
          <pc:docMk/>
          <pc:sldMk cId="2515455167" sldId="306"/>
        </pc:sldMkLst>
      </pc:sldChg>
      <pc:sldChg chg="del">
        <pc:chgData name="Michael Zanatta" userId="fa57f52891cc4abc" providerId="LiveId" clId="{4A73606B-5459-49BF-98D0-1A67C3936696}" dt="2020-04-16T07:37:50.576" v="526" actId="2696"/>
        <pc:sldMkLst>
          <pc:docMk/>
          <pc:sldMk cId="483672820" sldId="307"/>
        </pc:sldMkLst>
      </pc:sldChg>
      <pc:sldChg chg="del">
        <pc:chgData name="Michael Zanatta" userId="fa57f52891cc4abc" providerId="LiveId" clId="{4A73606B-5459-49BF-98D0-1A67C3936696}" dt="2020-04-16T07:37:52.062" v="528" actId="2696"/>
        <pc:sldMkLst>
          <pc:docMk/>
          <pc:sldMk cId="2317988033" sldId="308"/>
        </pc:sldMkLst>
      </pc:sldChg>
      <pc:sldChg chg="delSp modSp add del">
        <pc:chgData name="Michael Zanatta" userId="fa57f52891cc4abc" providerId="LiveId" clId="{4A73606B-5459-49BF-98D0-1A67C3936696}" dt="2020-04-16T07:34:06.164" v="196" actId="2696"/>
        <pc:sldMkLst>
          <pc:docMk/>
          <pc:sldMk cId="313999386" sldId="309"/>
        </pc:sldMkLst>
        <pc:spChg chg="mod">
          <ac:chgData name="Michael Zanatta" userId="fa57f52891cc4abc" providerId="LiveId" clId="{4A73606B-5459-49BF-98D0-1A67C3936696}" dt="2020-04-16T07:32:35.437" v="150" actId="20577"/>
          <ac:spMkLst>
            <pc:docMk/>
            <pc:sldMk cId="313999386" sldId="309"/>
            <ac:spMk id="6" creationId="{EEFA8E91-7245-A04A-8978-722DA0C5AB70}"/>
          </ac:spMkLst>
        </pc:spChg>
        <pc:spChg chg="mod">
          <ac:chgData name="Michael Zanatta" userId="fa57f52891cc4abc" providerId="LiveId" clId="{4A73606B-5459-49BF-98D0-1A67C3936696}" dt="2020-04-16T07:33:21.825" v="193" actId="20577"/>
          <ac:spMkLst>
            <pc:docMk/>
            <pc:sldMk cId="313999386" sldId="309"/>
            <ac:spMk id="7" creationId="{ED5ADC38-5201-974D-A30A-DE8429F18478}"/>
          </ac:spMkLst>
        </pc:spChg>
        <pc:picChg chg="mod">
          <ac:chgData name="Michael Zanatta" userId="fa57f52891cc4abc" providerId="LiveId" clId="{4A73606B-5459-49BF-98D0-1A67C3936696}" dt="2020-04-16T07:33:17.811" v="190" actId="1076"/>
          <ac:picMkLst>
            <pc:docMk/>
            <pc:sldMk cId="313999386" sldId="309"/>
            <ac:picMk id="5" creationId="{87D623B1-CAF0-9345-9F80-1FE43D2F2FC5}"/>
          </ac:picMkLst>
        </pc:picChg>
        <pc:picChg chg="del">
          <ac:chgData name="Michael Zanatta" userId="fa57f52891cc4abc" providerId="LiveId" clId="{4A73606B-5459-49BF-98D0-1A67C3936696}" dt="2020-04-16T07:33:20.318" v="192" actId="478"/>
          <ac:picMkLst>
            <pc:docMk/>
            <pc:sldMk cId="313999386" sldId="309"/>
            <ac:picMk id="9" creationId="{E44D747F-D664-574E-A01C-CB66ECC6B5FE}"/>
          </ac:picMkLst>
        </pc:picChg>
        <pc:picChg chg="del">
          <ac:chgData name="Michael Zanatta" userId="fa57f52891cc4abc" providerId="LiveId" clId="{4A73606B-5459-49BF-98D0-1A67C3936696}" dt="2020-04-16T07:33:19.143" v="191" actId="478"/>
          <ac:picMkLst>
            <pc:docMk/>
            <pc:sldMk cId="313999386" sldId="309"/>
            <ac:picMk id="11" creationId="{254222C9-85CB-AA4E-84C4-3EFDA36B9DAE}"/>
          </ac:picMkLst>
        </pc:picChg>
      </pc:sldChg>
      <pc:sldChg chg="addSp delSp modSp add del">
        <pc:chgData name="Michael Zanatta" userId="fa57f52891cc4abc" providerId="LiveId" clId="{4A73606B-5459-49BF-98D0-1A67C3936696}" dt="2020-04-16T07:31:13.045" v="111" actId="2696"/>
        <pc:sldMkLst>
          <pc:docMk/>
          <pc:sldMk cId="2444615494" sldId="309"/>
        </pc:sldMkLst>
        <pc:picChg chg="add del mod">
          <ac:chgData name="Michael Zanatta" userId="fa57f52891cc4abc" providerId="LiveId" clId="{4A73606B-5459-49BF-98D0-1A67C3936696}" dt="2020-04-16T07:30:59.478" v="109" actId="1076"/>
          <ac:picMkLst>
            <pc:docMk/>
            <pc:sldMk cId="2444615494" sldId="309"/>
            <ac:picMk id="6" creationId="{EE7DE7D8-D61F-8448-B0EB-D1D6062B9833}"/>
          </ac:picMkLst>
        </pc:picChg>
        <pc:picChg chg="add del mod ord">
          <ac:chgData name="Michael Zanatta" userId="fa57f52891cc4abc" providerId="LiveId" clId="{4A73606B-5459-49BF-98D0-1A67C3936696}" dt="2020-04-16T07:30:54.960" v="106"/>
          <ac:picMkLst>
            <pc:docMk/>
            <pc:sldMk cId="2444615494" sldId="309"/>
            <ac:picMk id="8" creationId="{BF6E3942-2959-406A-B5E5-3B9B511D33F3}"/>
          </ac:picMkLst>
        </pc:picChg>
      </pc:sldChg>
      <pc:sldChg chg="addSp delSp modSp add modNotesTx">
        <pc:chgData name="Michael Zanatta" userId="fa57f52891cc4abc" providerId="LiveId" clId="{4A73606B-5459-49BF-98D0-1A67C3936696}" dt="2020-04-26T04:38:34.656" v="9478" actId="20577"/>
        <pc:sldMkLst>
          <pc:docMk/>
          <pc:sldMk cId="2767670119" sldId="309"/>
        </pc:sldMkLst>
        <pc:spChg chg="mod">
          <ac:chgData name="Michael Zanatta" userId="fa57f52891cc4abc" providerId="LiveId" clId="{4A73606B-5459-49BF-98D0-1A67C3936696}" dt="2020-04-16T07:39:35.780" v="576" actId="313"/>
          <ac:spMkLst>
            <pc:docMk/>
            <pc:sldMk cId="2767670119" sldId="309"/>
            <ac:spMk id="4" creationId="{8EC8A4FD-29F6-E846-AB32-2C2BADCA12D0}"/>
          </ac:spMkLst>
        </pc:spChg>
        <pc:spChg chg="add del">
          <ac:chgData name="Michael Zanatta" userId="fa57f52891cc4abc" providerId="LiveId" clId="{4A73606B-5459-49BF-98D0-1A67C3936696}" dt="2020-04-16T08:24:28.178" v="1369"/>
          <ac:spMkLst>
            <pc:docMk/>
            <pc:sldMk cId="2767670119" sldId="309"/>
            <ac:spMk id="8" creationId="{8808630D-5538-420C-B008-BED4BC772408}"/>
          </ac:spMkLst>
        </pc:spChg>
        <pc:picChg chg="add mod">
          <ac:chgData name="Michael Zanatta" userId="fa57f52891cc4abc" providerId="LiveId" clId="{4A73606B-5459-49BF-98D0-1A67C3936696}" dt="2020-04-26T04:37:06.330" v="9233" actId="1076"/>
          <ac:picMkLst>
            <pc:docMk/>
            <pc:sldMk cId="2767670119" sldId="309"/>
            <ac:picMk id="5" creationId="{610E301A-C921-42E3-914C-696B4069A177}"/>
          </ac:picMkLst>
        </pc:picChg>
      </pc:sldChg>
      <pc:sldChg chg="modSp add modAnim modNotesTx">
        <pc:chgData name="Michael Zanatta" userId="fa57f52891cc4abc" providerId="LiveId" clId="{4A73606B-5459-49BF-98D0-1A67C3936696}" dt="2020-04-20T04:35:43.958" v="5044" actId="20577"/>
        <pc:sldMkLst>
          <pc:docMk/>
          <pc:sldMk cId="4036834888" sldId="310"/>
        </pc:sldMkLst>
        <pc:spChg chg="mod">
          <ac:chgData name="Michael Zanatta" userId="fa57f52891cc4abc" providerId="LiveId" clId="{4A73606B-5459-49BF-98D0-1A67C3936696}" dt="2020-04-16T08:06:38.973" v="998" actId="6549"/>
          <ac:spMkLst>
            <pc:docMk/>
            <pc:sldMk cId="4036834888" sldId="310"/>
            <ac:spMk id="6" creationId="{8188207A-4587-454D-AB6C-FCF37AB67C4F}"/>
          </ac:spMkLst>
        </pc:spChg>
      </pc:sldChg>
      <pc:sldChg chg="modSp add modNotesTx">
        <pc:chgData name="Michael Zanatta" userId="fa57f52891cc4abc" providerId="LiveId" clId="{4A73606B-5459-49BF-98D0-1A67C3936696}" dt="2020-04-20T04:45:46.297" v="5121" actId="20577"/>
        <pc:sldMkLst>
          <pc:docMk/>
          <pc:sldMk cId="1390060598" sldId="311"/>
        </pc:sldMkLst>
        <pc:spChg chg="mod">
          <ac:chgData name="Michael Zanatta" userId="fa57f52891cc4abc" providerId="LiveId" clId="{4A73606B-5459-49BF-98D0-1A67C3936696}" dt="2020-04-16T07:57:02.465" v="770" actId="20577"/>
          <ac:spMkLst>
            <pc:docMk/>
            <pc:sldMk cId="1390060598" sldId="311"/>
            <ac:spMk id="4" creationId="{8EC8A4FD-29F6-E846-AB32-2C2BADCA12D0}"/>
          </ac:spMkLst>
        </pc:spChg>
      </pc:sldChg>
      <pc:sldChg chg="add modNotesTx">
        <pc:chgData name="Michael Zanatta" userId="fa57f52891cc4abc" providerId="LiveId" clId="{4A73606B-5459-49BF-98D0-1A67C3936696}" dt="2020-04-25T20:51:30.985" v="7228" actId="113"/>
        <pc:sldMkLst>
          <pc:docMk/>
          <pc:sldMk cId="3358117205" sldId="312"/>
        </pc:sldMkLst>
      </pc:sldChg>
      <pc:sldChg chg="modSp add">
        <pc:chgData name="Michael Zanatta" userId="fa57f52891cc4abc" providerId="LiveId" clId="{4A73606B-5459-49BF-98D0-1A67C3936696}" dt="2020-04-16T07:57:32.711" v="789" actId="14100"/>
        <pc:sldMkLst>
          <pc:docMk/>
          <pc:sldMk cId="135774883" sldId="313"/>
        </pc:sldMkLst>
        <pc:spChg chg="mod">
          <ac:chgData name="Michael Zanatta" userId="fa57f52891cc4abc" providerId="LiveId" clId="{4A73606B-5459-49BF-98D0-1A67C3936696}" dt="2020-04-16T07:57:32.711" v="789" actId="14100"/>
          <ac:spMkLst>
            <pc:docMk/>
            <pc:sldMk cId="135774883" sldId="313"/>
            <ac:spMk id="4" creationId="{8EC8A4FD-29F6-E846-AB32-2C2BADCA12D0}"/>
          </ac:spMkLst>
        </pc:spChg>
      </pc:sldChg>
      <pc:sldChg chg="modSp add del">
        <pc:chgData name="Michael Zanatta" userId="fa57f52891cc4abc" providerId="LiveId" clId="{4A73606B-5459-49BF-98D0-1A67C3936696}" dt="2020-04-16T07:59:42.256" v="837" actId="2696"/>
        <pc:sldMkLst>
          <pc:docMk/>
          <pc:sldMk cId="1902621508" sldId="314"/>
        </pc:sldMkLst>
        <pc:spChg chg="mod">
          <ac:chgData name="Michael Zanatta" userId="fa57f52891cc4abc" providerId="LiveId" clId="{4A73606B-5459-49BF-98D0-1A67C3936696}" dt="2020-04-16T07:58:55.959" v="829" actId="20577"/>
          <ac:spMkLst>
            <pc:docMk/>
            <pc:sldMk cId="1902621508" sldId="314"/>
            <ac:spMk id="5" creationId="{91E81AA4-8AB0-48A5-B2B6-957044DBE155}"/>
          </ac:spMkLst>
        </pc:spChg>
      </pc:sldChg>
      <pc:sldChg chg="add modNotesTx">
        <pc:chgData name="Michael Zanatta" userId="fa57f52891cc4abc" providerId="LiveId" clId="{4A73606B-5459-49BF-98D0-1A67C3936696}" dt="2020-04-20T05:17:27.993" v="5692" actId="20577"/>
        <pc:sldMkLst>
          <pc:docMk/>
          <pc:sldMk cId="2796884609" sldId="314"/>
        </pc:sldMkLst>
      </pc:sldChg>
      <pc:sldChg chg="addSp delSp modSp add ord modNotesTx">
        <pc:chgData name="Michael Zanatta" userId="fa57f52891cc4abc" providerId="LiveId" clId="{4A73606B-5459-49BF-98D0-1A67C3936696}" dt="2020-04-21T05:41:53.989" v="6197" actId="20577"/>
        <pc:sldMkLst>
          <pc:docMk/>
          <pc:sldMk cId="525246734" sldId="315"/>
        </pc:sldMkLst>
        <pc:spChg chg="mod">
          <ac:chgData name="Michael Zanatta" userId="fa57f52891cc4abc" providerId="LiveId" clId="{4A73606B-5459-49BF-98D0-1A67C3936696}" dt="2020-04-21T05:31:09.260" v="6129" actId="20577"/>
          <ac:spMkLst>
            <pc:docMk/>
            <pc:sldMk cId="525246734" sldId="315"/>
            <ac:spMk id="5" creationId="{91E81AA4-8AB0-48A5-B2B6-957044DBE155}"/>
          </ac:spMkLst>
        </pc:spChg>
        <pc:picChg chg="add mod">
          <ac:chgData name="Michael Zanatta" userId="fa57f52891cc4abc" providerId="LiveId" clId="{4A73606B-5459-49BF-98D0-1A67C3936696}" dt="2020-04-16T07:59:37.952" v="836" actId="1076"/>
          <ac:picMkLst>
            <pc:docMk/>
            <pc:sldMk cId="525246734" sldId="315"/>
            <ac:picMk id="3" creationId="{CC2AFDE5-FCF5-4DF0-B17A-57C5969EB079}"/>
          </ac:picMkLst>
        </pc:picChg>
        <pc:picChg chg="del">
          <ac:chgData name="Michael Zanatta" userId="fa57f52891cc4abc" providerId="LiveId" clId="{4A73606B-5459-49BF-98D0-1A67C3936696}" dt="2020-04-16T07:59:04.234" v="831" actId="478"/>
          <ac:picMkLst>
            <pc:docMk/>
            <pc:sldMk cId="525246734" sldId="315"/>
            <ac:picMk id="6" creationId="{400DFC34-3E16-4A07-8252-15AAC75612FF}"/>
          </ac:picMkLst>
        </pc:picChg>
      </pc:sldChg>
      <pc:sldChg chg="addSp delSp modSp add modNotesTx">
        <pc:chgData name="Michael Zanatta" userId="fa57f52891cc4abc" providerId="LiveId" clId="{4A73606B-5459-49BF-98D0-1A67C3936696}" dt="2020-04-25T20:57:31.181" v="7517" actId="20577"/>
        <pc:sldMkLst>
          <pc:docMk/>
          <pc:sldMk cId="2060177719" sldId="316"/>
        </pc:sldMkLst>
        <pc:spChg chg="mod">
          <ac:chgData name="Michael Zanatta" userId="fa57f52891cc4abc" providerId="LiveId" clId="{4A73606B-5459-49BF-98D0-1A67C3936696}" dt="2020-04-16T08:01:00.058" v="883" actId="20577"/>
          <ac:spMkLst>
            <pc:docMk/>
            <pc:sldMk cId="2060177719" sldId="316"/>
            <ac:spMk id="5" creationId="{91E81AA4-8AB0-48A5-B2B6-957044DBE155}"/>
          </ac:spMkLst>
        </pc:spChg>
        <pc:picChg chg="del">
          <ac:chgData name="Michael Zanatta" userId="fa57f52891cc4abc" providerId="LiveId" clId="{4A73606B-5459-49BF-98D0-1A67C3936696}" dt="2020-04-16T08:02:00.693" v="884" actId="478"/>
          <ac:picMkLst>
            <pc:docMk/>
            <pc:sldMk cId="2060177719" sldId="316"/>
            <ac:picMk id="3" creationId="{CC2AFDE5-FCF5-4DF0-B17A-57C5969EB079}"/>
          </ac:picMkLst>
        </pc:picChg>
        <pc:picChg chg="add mod">
          <ac:chgData name="Michael Zanatta" userId="fa57f52891cc4abc" providerId="LiveId" clId="{4A73606B-5459-49BF-98D0-1A67C3936696}" dt="2020-04-16T08:02:06.081" v="889" actId="1076"/>
          <ac:picMkLst>
            <pc:docMk/>
            <pc:sldMk cId="2060177719" sldId="316"/>
            <ac:picMk id="6" creationId="{B341608E-9389-4737-ADD0-9D38E252057E}"/>
          </ac:picMkLst>
        </pc:picChg>
      </pc:sldChg>
      <pc:sldChg chg="addSp delSp modSp add modNotesTx">
        <pc:chgData name="Michael Zanatta" userId="fa57f52891cc4abc" providerId="LiveId" clId="{4A73606B-5459-49BF-98D0-1A67C3936696}" dt="2020-04-25T21:08:36.867" v="8410" actId="20577"/>
        <pc:sldMkLst>
          <pc:docMk/>
          <pc:sldMk cId="2762280289" sldId="317"/>
        </pc:sldMkLst>
        <pc:spChg chg="mod">
          <ac:chgData name="Michael Zanatta" userId="fa57f52891cc4abc" providerId="LiveId" clId="{4A73606B-5459-49BF-98D0-1A67C3936696}" dt="2020-04-16T08:02:43.639" v="915" actId="20577"/>
          <ac:spMkLst>
            <pc:docMk/>
            <pc:sldMk cId="2762280289" sldId="317"/>
            <ac:spMk id="5" creationId="{91E81AA4-8AB0-48A5-B2B6-957044DBE155}"/>
          </ac:spMkLst>
        </pc:spChg>
        <pc:picChg chg="add mod">
          <ac:chgData name="Michael Zanatta" userId="fa57f52891cc4abc" providerId="LiveId" clId="{4A73606B-5459-49BF-98D0-1A67C3936696}" dt="2020-04-16T08:02:39.433" v="895" actId="1076"/>
          <ac:picMkLst>
            <pc:docMk/>
            <pc:sldMk cId="2762280289" sldId="317"/>
            <ac:picMk id="3" creationId="{80B1D184-4A2E-4E31-A714-390DE60207A5}"/>
          </ac:picMkLst>
        </pc:picChg>
        <pc:picChg chg="del">
          <ac:chgData name="Michael Zanatta" userId="fa57f52891cc4abc" providerId="LiveId" clId="{4A73606B-5459-49BF-98D0-1A67C3936696}" dt="2020-04-16T08:02:36.789" v="891" actId="478"/>
          <ac:picMkLst>
            <pc:docMk/>
            <pc:sldMk cId="2762280289" sldId="317"/>
            <ac:picMk id="6" creationId="{B341608E-9389-4737-ADD0-9D38E252057E}"/>
          </ac:picMkLst>
        </pc:picChg>
      </pc:sldChg>
      <pc:sldChg chg="addSp delSp modSp add modNotesTx">
        <pc:chgData name="Michael Zanatta" userId="fa57f52891cc4abc" providerId="LiveId" clId="{4A73606B-5459-49BF-98D0-1A67C3936696}" dt="2020-04-25T21:09:10.767" v="8559" actId="20577"/>
        <pc:sldMkLst>
          <pc:docMk/>
          <pc:sldMk cId="2694963944" sldId="318"/>
        </pc:sldMkLst>
        <pc:spChg chg="mod">
          <ac:chgData name="Michael Zanatta" userId="fa57f52891cc4abc" providerId="LiveId" clId="{4A73606B-5459-49BF-98D0-1A67C3936696}" dt="2020-04-16T08:03:18.586" v="926" actId="20577"/>
          <ac:spMkLst>
            <pc:docMk/>
            <pc:sldMk cId="2694963944" sldId="318"/>
            <ac:spMk id="5" creationId="{91E81AA4-8AB0-48A5-B2B6-957044DBE155}"/>
          </ac:spMkLst>
        </pc:spChg>
        <pc:picChg chg="del">
          <ac:chgData name="Michael Zanatta" userId="fa57f52891cc4abc" providerId="LiveId" clId="{4A73606B-5459-49BF-98D0-1A67C3936696}" dt="2020-04-16T08:03:57.756" v="927" actId="478"/>
          <ac:picMkLst>
            <pc:docMk/>
            <pc:sldMk cId="2694963944" sldId="318"/>
            <ac:picMk id="3" creationId="{80B1D184-4A2E-4E31-A714-390DE60207A5}"/>
          </ac:picMkLst>
        </pc:picChg>
        <pc:picChg chg="add mod">
          <ac:chgData name="Michael Zanatta" userId="fa57f52891cc4abc" providerId="LiveId" clId="{4A73606B-5459-49BF-98D0-1A67C3936696}" dt="2020-04-16T08:04:05.639" v="932" actId="1076"/>
          <ac:picMkLst>
            <pc:docMk/>
            <pc:sldMk cId="2694963944" sldId="318"/>
            <ac:picMk id="6" creationId="{C601A92C-E395-4BB1-9DC5-C1DB81D5997F}"/>
          </ac:picMkLst>
        </pc:picChg>
      </pc:sldChg>
      <pc:sldChg chg="modSp add modNotesTx">
        <pc:chgData name="Michael Zanatta" userId="fa57f52891cc4abc" providerId="LiveId" clId="{4A73606B-5459-49BF-98D0-1A67C3936696}" dt="2020-04-18T04:01:26.355" v="5026" actId="5793"/>
        <pc:sldMkLst>
          <pc:docMk/>
          <pc:sldMk cId="1738680871" sldId="319"/>
        </pc:sldMkLst>
        <pc:spChg chg="mod">
          <ac:chgData name="Michael Zanatta" userId="fa57f52891cc4abc" providerId="LiveId" clId="{4A73606B-5459-49BF-98D0-1A67C3936696}" dt="2020-04-16T08:04:32.894" v="945" actId="20577"/>
          <ac:spMkLst>
            <pc:docMk/>
            <pc:sldMk cId="1738680871" sldId="319"/>
            <ac:spMk id="4" creationId="{8EC8A4FD-29F6-E846-AB32-2C2BADCA12D0}"/>
          </ac:spMkLst>
        </pc:spChg>
      </pc:sldChg>
      <pc:sldChg chg="addSp delSp modSp add del">
        <pc:chgData name="Michael Zanatta" userId="fa57f52891cc4abc" providerId="LiveId" clId="{4A73606B-5459-49BF-98D0-1A67C3936696}" dt="2020-04-16T08:05:28.883" v="954" actId="2696"/>
        <pc:sldMkLst>
          <pc:docMk/>
          <pc:sldMk cId="3432284330" sldId="320"/>
        </pc:sldMkLst>
        <pc:picChg chg="add mod">
          <ac:chgData name="Michael Zanatta" userId="fa57f52891cc4abc" providerId="LiveId" clId="{4A73606B-5459-49BF-98D0-1A67C3936696}" dt="2020-04-16T08:05:13.861" v="952" actId="1076"/>
          <ac:picMkLst>
            <pc:docMk/>
            <pc:sldMk cId="3432284330" sldId="320"/>
            <ac:picMk id="3" creationId="{8767D175-1D84-46D1-9619-7F42F4BFC74D}"/>
          </ac:picMkLst>
        </pc:picChg>
        <pc:picChg chg="del">
          <ac:chgData name="Michael Zanatta" userId="fa57f52891cc4abc" providerId="LiveId" clId="{4A73606B-5459-49BF-98D0-1A67C3936696}" dt="2020-04-16T08:04:59.590" v="947" actId="478"/>
          <ac:picMkLst>
            <pc:docMk/>
            <pc:sldMk cId="3432284330" sldId="320"/>
            <ac:picMk id="6" creationId="{400DFC34-3E16-4A07-8252-15AAC75612FF}"/>
          </ac:picMkLst>
        </pc:picChg>
      </pc:sldChg>
      <pc:sldChg chg="addSp delSp modSp add">
        <pc:chgData name="Michael Zanatta" userId="fa57f52891cc4abc" providerId="LiveId" clId="{4A73606B-5459-49BF-98D0-1A67C3936696}" dt="2020-04-21T06:18:02.788" v="6702"/>
        <pc:sldMkLst>
          <pc:docMk/>
          <pc:sldMk cId="1055448143" sldId="321"/>
        </pc:sldMkLst>
        <pc:spChg chg="mod">
          <ac:chgData name="Michael Zanatta" userId="fa57f52891cc4abc" providerId="LiveId" clId="{4A73606B-5459-49BF-98D0-1A67C3936696}" dt="2020-04-17T08:12:22.928" v="1955" actId="20577"/>
          <ac:spMkLst>
            <pc:docMk/>
            <pc:sldMk cId="1055448143" sldId="321"/>
            <ac:spMk id="3" creationId="{004466AC-DAD2-43EC-9DAC-96F603DD1C84}"/>
          </ac:spMkLst>
        </pc:spChg>
        <pc:spChg chg="del">
          <ac:chgData name="Michael Zanatta" userId="fa57f52891cc4abc" providerId="LiveId" clId="{4A73606B-5459-49BF-98D0-1A67C3936696}" dt="2020-04-17T07:03:30.886" v="1888" actId="478"/>
          <ac:spMkLst>
            <pc:docMk/>
            <pc:sldMk cId="1055448143" sldId="321"/>
            <ac:spMk id="13" creationId="{AE7A977F-6DBE-417C-A813-D0E33AE422DB}"/>
          </ac:spMkLst>
        </pc:spChg>
        <pc:spChg chg="del">
          <ac:chgData name="Michael Zanatta" userId="fa57f52891cc4abc" providerId="LiveId" clId="{4A73606B-5459-49BF-98D0-1A67C3936696}" dt="2020-04-17T07:03:30.886" v="1888" actId="478"/>
          <ac:spMkLst>
            <pc:docMk/>
            <pc:sldMk cId="1055448143" sldId="321"/>
            <ac:spMk id="14" creationId="{0039A671-F401-484D-A2EB-D99DE82031AC}"/>
          </ac:spMkLst>
        </pc:spChg>
        <pc:spChg chg="del">
          <ac:chgData name="Michael Zanatta" userId="fa57f52891cc4abc" providerId="LiveId" clId="{4A73606B-5459-49BF-98D0-1A67C3936696}" dt="2020-04-17T08:06:48.238" v="1936" actId="478"/>
          <ac:spMkLst>
            <pc:docMk/>
            <pc:sldMk cId="1055448143" sldId="321"/>
            <ac:spMk id="15" creationId="{8E922101-EEFD-4DCB-B3C9-EDFB0D835A75}"/>
          </ac:spMkLst>
        </pc:spChg>
        <pc:spChg chg="del">
          <ac:chgData name="Michael Zanatta" userId="fa57f52891cc4abc" providerId="LiveId" clId="{4A73606B-5459-49BF-98D0-1A67C3936696}" dt="2020-04-17T08:06:48.238" v="1936" actId="478"/>
          <ac:spMkLst>
            <pc:docMk/>
            <pc:sldMk cId="1055448143" sldId="321"/>
            <ac:spMk id="16" creationId="{A695F38D-FA04-4140-84FE-D3C697B14B97}"/>
          </ac:spMkLst>
        </pc:spChg>
        <pc:spChg chg="add del">
          <ac:chgData name="Michael Zanatta" userId="fa57f52891cc4abc" providerId="LiveId" clId="{4A73606B-5459-49BF-98D0-1A67C3936696}" dt="2020-04-17T08:06:48.238" v="1936" actId="478"/>
          <ac:spMkLst>
            <pc:docMk/>
            <pc:sldMk cId="1055448143" sldId="321"/>
            <ac:spMk id="23" creationId="{9045205A-92B6-4999-80D1-D8906655E89E}"/>
          </ac:spMkLst>
        </pc:spChg>
        <pc:spChg chg="add del">
          <ac:chgData name="Michael Zanatta" userId="fa57f52891cc4abc" providerId="LiveId" clId="{4A73606B-5459-49BF-98D0-1A67C3936696}" dt="2020-04-17T08:06:48.238" v="1936" actId="478"/>
          <ac:spMkLst>
            <pc:docMk/>
            <pc:sldMk cId="1055448143" sldId="321"/>
            <ac:spMk id="24" creationId="{C0DD360C-491E-409E-87F5-71A23BFF3645}"/>
          </ac:spMkLst>
        </pc:spChg>
        <pc:spChg chg="add del">
          <ac:chgData name="Michael Zanatta" userId="fa57f52891cc4abc" providerId="LiveId" clId="{4A73606B-5459-49BF-98D0-1A67C3936696}" dt="2020-04-17T08:06:48.238" v="1936" actId="478"/>
          <ac:spMkLst>
            <pc:docMk/>
            <pc:sldMk cId="1055448143" sldId="321"/>
            <ac:spMk id="25" creationId="{95834A06-C6CD-4ACC-86F9-26DAFC56FC2F}"/>
          </ac:spMkLst>
        </pc:spChg>
        <pc:spChg chg="add del">
          <ac:chgData name="Michael Zanatta" userId="fa57f52891cc4abc" providerId="LiveId" clId="{4A73606B-5459-49BF-98D0-1A67C3936696}" dt="2020-04-17T08:06:48.238" v="1936" actId="478"/>
          <ac:spMkLst>
            <pc:docMk/>
            <pc:sldMk cId="1055448143" sldId="321"/>
            <ac:spMk id="26" creationId="{7E4A2889-1CB3-49AB-9B13-DB26A3EB1C4D}"/>
          </ac:spMkLst>
        </pc:spChg>
        <pc:spChg chg="add">
          <ac:chgData name="Michael Zanatta" userId="fa57f52891cc4abc" providerId="LiveId" clId="{4A73606B-5459-49BF-98D0-1A67C3936696}" dt="2020-04-21T06:18:02.788" v="6702"/>
          <ac:spMkLst>
            <pc:docMk/>
            <pc:sldMk cId="1055448143" sldId="321"/>
            <ac:spMk id="26" creationId="{D25B9EFB-46F1-49C2-9A27-BFBA790D0083}"/>
          </ac:spMkLst>
        </pc:spChg>
        <pc:spChg chg="add del">
          <ac:chgData name="Michael Zanatta" userId="fa57f52891cc4abc" providerId="LiveId" clId="{4A73606B-5459-49BF-98D0-1A67C3936696}" dt="2020-04-17T08:06:48.238" v="1936" actId="478"/>
          <ac:spMkLst>
            <pc:docMk/>
            <pc:sldMk cId="1055448143" sldId="321"/>
            <ac:spMk id="27" creationId="{AD348127-F104-4485-BA85-9292CAB5DED8}"/>
          </ac:spMkLst>
        </pc:spChg>
        <pc:spChg chg="add del">
          <ac:chgData name="Michael Zanatta" userId="fa57f52891cc4abc" providerId="LiveId" clId="{4A73606B-5459-49BF-98D0-1A67C3936696}" dt="2020-04-17T08:06:48.238" v="1936" actId="478"/>
          <ac:spMkLst>
            <pc:docMk/>
            <pc:sldMk cId="1055448143" sldId="321"/>
            <ac:spMk id="28" creationId="{2727DC46-390A-4043-A121-6D8145DBF3C1}"/>
          </ac:spMkLst>
        </pc:spChg>
        <pc:spChg chg="add del">
          <ac:chgData name="Michael Zanatta" userId="fa57f52891cc4abc" providerId="LiveId" clId="{4A73606B-5459-49BF-98D0-1A67C3936696}" dt="2020-04-17T08:06:48.238" v="1936" actId="478"/>
          <ac:spMkLst>
            <pc:docMk/>
            <pc:sldMk cId="1055448143" sldId="321"/>
            <ac:spMk id="31" creationId="{C70463E2-581C-4DF4-AA42-213D593FF39E}"/>
          </ac:spMkLst>
        </pc:spChg>
        <pc:spChg chg="add del">
          <ac:chgData name="Michael Zanatta" userId="fa57f52891cc4abc" providerId="LiveId" clId="{4A73606B-5459-49BF-98D0-1A67C3936696}" dt="2020-04-17T08:06:48.238" v="1936" actId="478"/>
          <ac:spMkLst>
            <pc:docMk/>
            <pc:sldMk cId="1055448143" sldId="321"/>
            <ac:spMk id="33" creationId="{F3E62E1F-07E2-4AF9-A1B8-02392C51790A}"/>
          </ac:spMkLst>
        </pc:spChg>
        <pc:spChg chg="add del">
          <ac:chgData name="Michael Zanatta" userId="fa57f52891cc4abc" providerId="LiveId" clId="{4A73606B-5459-49BF-98D0-1A67C3936696}" dt="2020-04-17T08:06:48.238" v="1936" actId="478"/>
          <ac:spMkLst>
            <pc:docMk/>
            <pc:sldMk cId="1055448143" sldId="321"/>
            <ac:spMk id="36" creationId="{8702FAFA-05C6-4CE0-9061-2BEF5FCB3ABB}"/>
          </ac:spMkLst>
        </pc:spChg>
        <pc:spChg chg="add del">
          <ac:chgData name="Michael Zanatta" userId="fa57f52891cc4abc" providerId="LiveId" clId="{4A73606B-5459-49BF-98D0-1A67C3936696}" dt="2020-04-17T08:06:48.238" v="1936" actId="478"/>
          <ac:spMkLst>
            <pc:docMk/>
            <pc:sldMk cId="1055448143" sldId="321"/>
            <ac:spMk id="37" creationId="{C7057CD0-2C41-4AEF-B031-E5F8A604B49A}"/>
          </ac:spMkLst>
        </pc:spChg>
        <pc:spChg chg="add del">
          <ac:chgData name="Michael Zanatta" userId="fa57f52891cc4abc" providerId="LiveId" clId="{4A73606B-5459-49BF-98D0-1A67C3936696}" dt="2020-04-17T08:06:48.238" v="1936" actId="478"/>
          <ac:spMkLst>
            <pc:docMk/>
            <pc:sldMk cId="1055448143" sldId="321"/>
            <ac:spMk id="38" creationId="{D589A9C6-147C-4CF0-86DC-629F322408D0}"/>
          </ac:spMkLst>
        </pc:spChg>
        <pc:spChg chg="add">
          <ac:chgData name="Michael Zanatta" userId="fa57f52891cc4abc" providerId="LiveId" clId="{4A73606B-5459-49BF-98D0-1A67C3936696}" dt="2020-04-17T08:06:48.479" v="1937"/>
          <ac:spMkLst>
            <pc:docMk/>
            <pc:sldMk cId="1055448143" sldId="321"/>
            <ac:spMk id="45" creationId="{9F46715B-A276-454E-8F69-0938ACE866AA}"/>
          </ac:spMkLst>
        </pc:spChg>
        <pc:spChg chg="add">
          <ac:chgData name="Michael Zanatta" userId="fa57f52891cc4abc" providerId="LiveId" clId="{4A73606B-5459-49BF-98D0-1A67C3936696}" dt="2020-04-17T08:06:48.479" v="1937"/>
          <ac:spMkLst>
            <pc:docMk/>
            <pc:sldMk cId="1055448143" sldId="321"/>
            <ac:spMk id="46" creationId="{CDB76EDD-61BD-4AE3-8444-9DFBB60D8118}"/>
          </ac:spMkLst>
        </pc:spChg>
        <pc:spChg chg="add">
          <ac:chgData name="Michael Zanatta" userId="fa57f52891cc4abc" providerId="LiveId" clId="{4A73606B-5459-49BF-98D0-1A67C3936696}" dt="2020-04-17T08:06:48.479" v="1937"/>
          <ac:spMkLst>
            <pc:docMk/>
            <pc:sldMk cId="1055448143" sldId="321"/>
            <ac:spMk id="47" creationId="{4C6BEE53-F1DE-4F2F-AA3A-A7F187B8393E}"/>
          </ac:spMkLst>
        </pc:spChg>
        <pc:spChg chg="add">
          <ac:chgData name="Michael Zanatta" userId="fa57f52891cc4abc" providerId="LiveId" clId="{4A73606B-5459-49BF-98D0-1A67C3936696}" dt="2020-04-17T08:06:48.479" v="1937"/>
          <ac:spMkLst>
            <pc:docMk/>
            <pc:sldMk cId="1055448143" sldId="321"/>
            <ac:spMk id="48" creationId="{A2F2F71C-436F-473F-9A90-DA17FE5C54AC}"/>
          </ac:spMkLst>
        </pc:spChg>
        <pc:spChg chg="add">
          <ac:chgData name="Michael Zanatta" userId="fa57f52891cc4abc" providerId="LiveId" clId="{4A73606B-5459-49BF-98D0-1A67C3936696}" dt="2020-04-17T08:06:48.479" v="1937"/>
          <ac:spMkLst>
            <pc:docMk/>
            <pc:sldMk cId="1055448143" sldId="321"/>
            <ac:spMk id="49" creationId="{757D0A94-1FCF-41FE-868B-59D95125932A}"/>
          </ac:spMkLst>
        </pc:spChg>
        <pc:spChg chg="add">
          <ac:chgData name="Michael Zanatta" userId="fa57f52891cc4abc" providerId="LiveId" clId="{4A73606B-5459-49BF-98D0-1A67C3936696}" dt="2020-04-17T08:06:48.479" v="1937"/>
          <ac:spMkLst>
            <pc:docMk/>
            <pc:sldMk cId="1055448143" sldId="321"/>
            <ac:spMk id="50" creationId="{1E752FE1-6327-46D1-A141-3F02DD5371F3}"/>
          </ac:spMkLst>
        </pc:spChg>
        <pc:spChg chg="add">
          <ac:chgData name="Michael Zanatta" userId="fa57f52891cc4abc" providerId="LiveId" clId="{4A73606B-5459-49BF-98D0-1A67C3936696}" dt="2020-04-17T08:06:48.479" v="1937"/>
          <ac:spMkLst>
            <pc:docMk/>
            <pc:sldMk cId="1055448143" sldId="321"/>
            <ac:spMk id="53" creationId="{B1EADD61-8DF3-4B20-A1E7-6222F876D783}"/>
          </ac:spMkLst>
        </pc:spChg>
        <pc:spChg chg="add">
          <ac:chgData name="Michael Zanatta" userId="fa57f52891cc4abc" providerId="LiveId" clId="{4A73606B-5459-49BF-98D0-1A67C3936696}" dt="2020-04-17T08:06:48.479" v="1937"/>
          <ac:spMkLst>
            <pc:docMk/>
            <pc:sldMk cId="1055448143" sldId="321"/>
            <ac:spMk id="55" creationId="{D1AAB9FF-46A2-46E6-BB75-DA10B9D050D2}"/>
          </ac:spMkLst>
        </pc:spChg>
        <pc:spChg chg="add">
          <ac:chgData name="Michael Zanatta" userId="fa57f52891cc4abc" providerId="LiveId" clId="{4A73606B-5459-49BF-98D0-1A67C3936696}" dt="2020-04-17T08:06:48.479" v="1937"/>
          <ac:spMkLst>
            <pc:docMk/>
            <pc:sldMk cId="1055448143" sldId="321"/>
            <ac:spMk id="58" creationId="{10DB7964-6988-4896-8778-A42D8EB003E5}"/>
          </ac:spMkLst>
        </pc:spChg>
        <pc:spChg chg="add">
          <ac:chgData name="Michael Zanatta" userId="fa57f52891cc4abc" providerId="LiveId" clId="{4A73606B-5459-49BF-98D0-1A67C3936696}" dt="2020-04-17T08:06:48.479" v="1937"/>
          <ac:spMkLst>
            <pc:docMk/>
            <pc:sldMk cId="1055448143" sldId="321"/>
            <ac:spMk id="59" creationId="{31CA92B5-C724-41AC-BB1B-6150E733377E}"/>
          </ac:spMkLst>
        </pc:spChg>
        <pc:spChg chg="add">
          <ac:chgData name="Michael Zanatta" userId="fa57f52891cc4abc" providerId="LiveId" clId="{4A73606B-5459-49BF-98D0-1A67C3936696}" dt="2020-04-17T08:06:48.479" v="1937"/>
          <ac:spMkLst>
            <pc:docMk/>
            <pc:sldMk cId="1055448143" sldId="321"/>
            <ac:spMk id="60" creationId="{B7D5F1F7-983D-4461-8B80-57E7B0EDF21D}"/>
          </ac:spMkLst>
        </pc:spChg>
        <pc:picChg chg="del">
          <ac:chgData name="Michael Zanatta" userId="fa57f52891cc4abc" providerId="LiveId" clId="{4A73606B-5459-49BF-98D0-1A67C3936696}" dt="2020-04-17T07:03:30.886" v="1888" actId="478"/>
          <ac:picMkLst>
            <pc:docMk/>
            <pc:sldMk cId="1055448143" sldId="321"/>
            <ac:picMk id="4" creationId="{87EFA022-45CF-4561-9009-6F325908A246}"/>
          </ac:picMkLst>
        </pc:picChg>
        <pc:picChg chg="del">
          <ac:chgData name="Michael Zanatta" userId="fa57f52891cc4abc" providerId="LiveId" clId="{4A73606B-5459-49BF-98D0-1A67C3936696}" dt="2020-04-17T07:03:30.886" v="1888" actId="478"/>
          <ac:picMkLst>
            <pc:docMk/>
            <pc:sldMk cId="1055448143" sldId="321"/>
            <ac:picMk id="5" creationId="{F5164794-F6ED-4745-A330-B3E39230DA9D}"/>
          </ac:picMkLst>
        </pc:picChg>
        <pc:picChg chg="del">
          <ac:chgData name="Michael Zanatta" userId="fa57f52891cc4abc" providerId="LiveId" clId="{4A73606B-5459-49BF-98D0-1A67C3936696}" dt="2020-04-17T07:03:30.886" v="1888" actId="478"/>
          <ac:picMkLst>
            <pc:docMk/>
            <pc:sldMk cId="1055448143" sldId="321"/>
            <ac:picMk id="6" creationId="{328081E1-27D0-4E2F-903D-0041EF60921E}"/>
          </ac:picMkLst>
        </pc:picChg>
        <pc:picChg chg="del">
          <ac:chgData name="Michael Zanatta" userId="fa57f52891cc4abc" providerId="LiveId" clId="{4A73606B-5459-49BF-98D0-1A67C3936696}" dt="2020-04-17T07:03:30.886" v="1888" actId="478"/>
          <ac:picMkLst>
            <pc:docMk/>
            <pc:sldMk cId="1055448143" sldId="321"/>
            <ac:picMk id="7" creationId="{F786C344-ACAA-42D6-B9FF-F7FF7A0259FC}"/>
          </ac:picMkLst>
        </pc:picChg>
        <pc:picChg chg="del">
          <ac:chgData name="Michael Zanatta" userId="fa57f52891cc4abc" providerId="LiveId" clId="{4A73606B-5459-49BF-98D0-1A67C3936696}" dt="2020-04-17T07:03:30.886" v="1888" actId="478"/>
          <ac:picMkLst>
            <pc:docMk/>
            <pc:sldMk cId="1055448143" sldId="321"/>
            <ac:picMk id="11" creationId="{59C8E0C9-9FA6-4292-BECB-8DAED7C4F217}"/>
          </ac:picMkLst>
        </pc:picChg>
        <pc:picChg chg="add del">
          <ac:chgData name="Michael Zanatta" userId="fa57f52891cc4abc" providerId="LiveId" clId="{4A73606B-5459-49BF-98D0-1A67C3936696}" dt="2020-04-17T08:06:48.238" v="1936" actId="478"/>
          <ac:picMkLst>
            <pc:docMk/>
            <pc:sldMk cId="1055448143" sldId="321"/>
            <ac:picMk id="17" creationId="{1CF0A763-4727-4B20-8CC4-AD0528591BF3}"/>
          </ac:picMkLst>
        </pc:picChg>
        <pc:picChg chg="add del">
          <ac:chgData name="Michael Zanatta" userId="fa57f52891cc4abc" providerId="LiveId" clId="{4A73606B-5459-49BF-98D0-1A67C3936696}" dt="2020-04-17T08:06:48.238" v="1936" actId="478"/>
          <ac:picMkLst>
            <pc:docMk/>
            <pc:sldMk cId="1055448143" sldId="321"/>
            <ac:picMk id="18" creationId="{1050D710-FB80-46FC-A29A-5CAC4D4218A2}"/>
          </ac:picMkLst>
        </pc:picChg>
        <pc:picChg chg="add del">
          <ac:chgData name="Michael Zanatta" userId="fa57f52891cc4abc" providerId="LiveId" clId="{4A73606B-5459-49BF-98D0-1A67C3936696}" dt="2020-04-17T08:06:48.238" v="1936" actId="478"/>
          <ac:picMkLst>
            <pc:docMk/>
            <pc:sldMk cId="1055448143" sldId="321"/>
            <ac:picMk id="19" creationId="{8B408B1A-BBEA-42E3-912D-6FC4BBF31F29}"/>
          </ac:picMkLst>
        </pc:picChg>
        <pc:picChg chg="add del">
          <ac:chgData name="Michael Zanatta" userId="fa57f52891cc4abc" providerId="LiveId" clId="{4A73606B-5459-49BF-98D0-1A67C3936696}" dt="2020-04-17T08:06:48.238" v="1936" actId="478"/>
          <ac:picMkLst>
            <pc:docMk/>
            <pc:sldMk cId="1055448143" sldId="321"/>
            <ac:picMk id="21" creationId="{DA795E64-89A5-403C-8F32-3B0928C33613}"/>
          </ac:picMkLst>
        </pc:picChg>
        <pc:picChg chg="add del">
          <ac:chgData name="Michael Zanatta" userId="fa57f52891cc4abc" providerId="LiveId" clId="{4A73606B-5459-49BF-98D0-1A67C3936696}" dt="2020-04-17T08:06:48.238" v="1936" actId="478"/>
          <ac:picMkLst>
            <pc:docMk/>
            <pc:sldMk cId="1055448143" sldId="321"/>
            <ac:picMk id="30" creationId="{7C8DDA91-EDC2-4E41-9F61-202F56D94FE1}"/>
          </ac:picMkLst>
        </pc:picChg>
        <pc:picChg chg="add del">
          <ac:chgData name="Michael Zanatta" userId="fa57f52891cc4abc" providerId="LiveId" clId="{4A73606B-5459-49BF-98D0-1A67C3936696}" dt="2020-04-17T08:06:48.238" v="1936" actId="478"/>
          <ac:picMkLst>
            <pc:docMk/>
            <pc:sldMk cId="1055448143" sldId="321"/>
            <ac:picMk id="34" creationId="{AF7302E7-3245-40E1-BCD4-91DF1048D883}"/>
          </ac:picMkLst>
        </pc:picChg>
        <pc:picChg chg="add">
          <ac:chgData name="Michael Zanatta" userId="fa57f52891cc4abc" providerId="LiveId" clId="{4A73606B-5459-49BF-98D0-1A67C3936696}" dt="2020-04-17T08:06:48.479" v="1937"/>
          <ac:picMkLst>
            <pc:docMk/>
            <pc:sldMk cId="1055448143" sldId="321"/>
            <ac:picMk id="39" creationId="{CFF439D9-B8E3-4D5D-B523-C4325D0FACBC}"/>
          </ac:picMkLst>
        </pc:picChg>
        <pc:picChg chg="add">
          <ac:chgData name="Michael Zanatta" userId="fa57f52891cc4abc" providerId="LiveId" clId="{4A73606B-5459-49BF-98D0-1A67C3936696}" dt="2020-04-17T08:06:48.479" v="1937"/>
          <ac:picMkLst>
            <pc:docMk/>
            <pc:sldMk cId="1055448143" sldId="321"/>
            <ac:picMk id="40" creationId="{B8585064-210F-4E70-ABDE-9921364E3678}"/>
          </ac:picMkLst>
        </pc:picChg>
        <pc:picChg chg="add">
          <ac:chgData name="Michael Zanatta" userId="fa57f52891cc4abc" providerId="LiveId" clId="{4A73606B-5459-49BF-98D0-1A67C3936696}" dt="2020-04-17T08:06:48.479" v="1937"/>
          <ac:picMkLst>
            <pc:docMk/>
            <pc:sldMk cId="1055448143" sldId="321"/>
            <ac:picMk id="41" creationId="{CC90E551-C65D-436D-AC20-E140672081C8}"/>
          </ac:picMkLst>
        </pc:picChg>
        <pc:picChg chg="add">
          <ac:chgData name="Michael Zanatta" userId="fa57f52891cc4abc" providerId="LiveId" clId="{4A73606B-5459-49BF-98D0-1A67C3936696}" dt="2020-04-17T08:06:48.479" v="1937"/>
          <ac:picMkLst>
            <pc:docMk/>
            <pc:sldMk cId="1055448143" sldId="321"/>
            <ac:picMk id="43" creationId="{AAE65855-E063-4888-8149-DC57FC1C59D9}"/>
          </ac:picMkLst>
        </pc:picChg>
        <pc:picChg chg="add">
          <ac:chgData name="Michael Zanatta" userId="fa57f52891cc4abc" providerId="LiveId" clId="{4A73606B-5459-49BF-98D0-1A67C3936696}" dt="2020-04-17T08:06:48.479" v="1937"/>
          <ac:picMkLst>
            <pc:docMk/>
            <pc:sldMk cId="1055448143" sldId="321"/>
            <ac:picMk id="52" creationId="{07805DD8-56FB-43CB-AEEE-A8B3BA455CFD}"/>
          </ac:picMkLst>
        </pc:picChg>
        <pc:picChg chg="add">
          <ac:chgData name="Michael Zanatta" userId="fa57f52891cc4abc" providerId="LiveId" clId="{4A73606B-5459-49BF-98D0-1A67C3936696}" dt="2020-04-17T08:06:48.479" v="1937"/>
          <ac:picMkLst>
            <pc:docMk/>
            <pc:sldMk cId="1055448143" sldId="321"/>
            <ac:picMk id="56" creationId="{F99F9BDA-7001-46E6-B649-0E3D789A334C}"/>
          </ac:picMkLst>
        </pc:picChg>
        <pc:cxnChg chg="del mod">
          <ac:chgData name="Michael Zanatta" userId="fa57f52891cc4abc" providerId="LiveId" clId="{4A73606B-5459-49BF-98D0-1A67C3936696}" dt="2020-04-17T07:03:30.886" v="1888" actId="478"/>
          <ac:cxnSpMkLst>
            <pc:docMk/>
            <pc:sldMk cId="1055448143" sldId="321"/>
            <ac:cxnSpMk id="8" creationId="{9031A43C-0758-4039-B566-7B9B2AF596E7}"/>
          </ac:cxnSpMkLst>
        </pc:cxnChg>
        <pc:cxnChg chg="del mod">
          <ac:chgData name="Michael Zanatta" userId="fa57f52891cc4abc" providerId="LiveId" clId="{4A73606B-5459-49BF-98D0-1A67C3936696}" dt="2020-04-17T07:03:30.886" v="1888" actId="478"/>
          <ac:cxnSpMkLst>
            <pc:docMk/>
            <pc:sldMk cId="1055448143" sldId="321"/>
            <ac:cxnSpMk id="9" creationId="{BA04061C-4D87-4308-94EB-8641AA72DBB1}"/>
          </ac:cxnSpMkLst>
        </pc:cxnChg>
        <pc:cxnChg chg="del mod">
          <ac:chgData name="Michael Zanatta" userId="fa57f52891cc4abc" providerId="LiveId" clId="{4A73606B-5459-49BF-98D0-1A67C3936696}" dt="2020-04-17T07:03:30.886" v="1888" actId="478"/>
          <ac:cxnSpMkLst>
            <pc:docMk/>
            <pc:sldMk cId="1055448143" sldId="321"/>
            <ac:cxnSpMk id="10" creationId="{EC25E959-CAB2-4AFA-BD6A-76519B19D6A3}"/>
          </ac:cxnSpMkLst>
        </pc:cxnChg>
        <pc:cxnChg chg="del">
          <ac:chgData name="Michael Zanatta" userId="fa57f52891cc4abc" providerId="LiveId" clId="{4A73606B-5459-49BF-98D0-1A67C3936696}" dt="2020-04-17T07:03:30.886" v="1888" actId="478"/>
          <ac:cxnSpMkLst>
            <pc:docMk/>
            <pc:sldMk cId="1055448143" sldId="321"/>
            <ac:cxnSpMk id="12" creationId="{260AB80F-EA7B-44B1-806E-CB3B6ACEA096}"/>
          </ac:cxnSpMkLst>
        </pc:cxnChg>
        <pc:cxnChg chg="add del mod">
          <ac:chgData name="Michael Zanatta" userId="fa57f52891cc4abc" providerId="LiveId" clId="{4A73606B-5459-49BF-98D0-1A67C3936696}" dt="2020-04-17T08:06:48.238" v="1936" actId="478"/>
          <ac:cxnSpMkLst>
            <pc:docMk/>
            <pc:sldMk cId="1055448143" sldId="321"/>
            <ac:cxnSpMk id="20" creationId="{94E48DED-02E0-443D-9F79-25C823105553}"/>
          </ac:cxnSpMkLst>
        </pc:cxnChg>
        <pc:cxnChg chg="add del">
          <ac:chgData name="Michael Zanatta" userId="fa57f52891cc4abc" providerId="LiveId" clId="{4A73606B-5459-49BF-98D0-1A67C3936696}" dt="2020-04-17T08:06:48.238" v="1936" actId="478"/>
          <ac:cxnSpMkLst>
            <pc:docMk/>
            <pc:sldMk cId="1055448143" sldId="321"/>
            <ac:cxnSpMk id="22" creationId="{85FDCBC5-E146-4C72-8D8A-65A7762EAF34}"/>
          </ac:cxnSpMkLst>
        </pc:cxnChg>
        <pc:cxnChg chg="add del mod">
          <ac:chgData name="Michael Zanatta" userId="fa57f52891cc4abc" providerId="LiveId" clId="{4A73606B-5459-49BF-98D0-1A67C3936696}" dt="2020-04-17T08:06:48.238" v="1936" actId="478"/>
          <ac:cxnSpMkLst>
            <pc:docMk/>
            <pc:sldMk cId="1055448143" sldId="321"/>
            <ac:cxnSpMk id="29" creationId="{77664B54-8821-4B17-B2D1-FA67DBABC160}"/>
          </ac:cxnSpMkLst>
        </pc:cxnChg>
        <pc:cxnChg chg="add del mod">
          <ac:chgData name="Michael Zanatta" userId="fa57f52891cc4abc" providerId="LiveId" clId="{4A73606B-5459-49BF-98D0-1A67C3936696}" dt="2020-04-17T08:06:48.238" v="1936" actId="478"/>
          <ac:cxnSpMkLst>
            <pc:docMk/>
            <pc:sldMk cId="1055448143" sldId="321"/>
            <ac:cxnSpMk id="32" creationId="{75001CEB-E199-4951-B2B4-37041BBAA184}"/>
          </ac:cxnSpMkLst>
        </pc:cxnChg>
        <pc:cxnChg chg="add del">
          <ac:chgData name="Michael Zanatta" userId="fa57f52891cc4abc" providerId="LiveId" clId="{4A73606B-5459-49BF-98D0-1A67C3936696}" dt="2020-04-17T08:06:48.238" v="1936" actId="478"/>
          <ac:cxnSpMkLst>
            <pc:docMk/>
            <pc:sldMk cId="1055448143" sldId="321"/>
            <ac:cxnSpMk id="35" creationId="{29B84978-1B62-4FCA-BFD0-30EDDFB715A5}"/>
          </ac:cxnSpMkLst>
        </pc:cxnChg>
        <pc:cxnChg chg="add">
          <ac:chgData name="Michael Zanatta" userId="fa57f52891cc4abc" providerId="LiveId" clId="{4A73606B-5459-49BF-98D0-1A67C3936696}" dt="2020-04-17T08:06:48.479" v="1937"/>
          <ac:cxnSpMkLst>
            <pc:docMk/>
            <pc:sldMk cId="1055448143" sldId="321"/>
            <ac:cxnSpMk id="42" creationId="{C72ED6B4-3A37-42C4-95C0-3F15AE09105F}"/>
          </ac:cxnSpMkLst>
        </pc:cxnChg>
        <pc:cxnChg chg="add">
          <ac:chgData name="Michael Zanatta" userId="fa57f52891cc4abc" providerId="LiveId" clId="{4A73606B-5459-49BF-98D0-1A67C3936696}" dt="2020-04-17T08:06:48.479" v="1937"/>
          <ac:cxnSpMkLst>
            <pc:docMk/>
            <pc:sldMk cId="1055448143" sldId="321"/>
            <ac:cxnSpMk id="44" creationId="{9E6B430C-4A22-40CD-9A45-9B57C1806E63}"/>
          </ac:cxnSpMkLst>
        </pc:cxnChg>
        <pc:cxnChg chg="add">
          <ac:chgData name="Michael Zanatta" userId="fa57f52891cc4abc" providerId="LiveId" clId="{4A73606B-5459-49BF-98D0-1A67C3936696}" dt="2020-04-17T08:06:48.479" v="1937"/>
          <ac:cxnSpMkLst>
            <pc:docMk/>
            <pc:sldMk cId="1055448143" sldId="321"/>
            <ac:cxnSpMk id="51" creationId="{05D10022-10F9-4BBE-B0AF-0B0D80287ACA}"/>
          </ac:cxnSpMkLst>
        </pc:cxnChg>
        <pc:cxnChg chg="add">
          <ac:chgData name="Michael Zanatta" userId="fa57f52891cc4abc" providerId="LiveId" clId="{4A73606B-5459-49BF-98D0-1A67C3936696}" dt="2020-04-17T08:06:48.479" v="1937"/>
          <ac:cxnSpMkLst>
            <pc:docMk/>
            <pc:sldMk cId="1055448143" sldId="321"/>
            <ac:cxnSpMk id="54" creationId="{B500FE4B-B424-4E20-AAAD-3B849F36859E}"/>
          </ac:cxnSpMkLst>
        </pc:cxnChg>
        <pc:cxnChg chg="add">
          <ac:chgData name="Michael Zanatta" userId="fa57f52891cc4abc" providerId="LiveId" clId="{4A73606B-5459-49BF-98D0-1A67C3936696}" dt="2020-04-17T08:06:48.479" v="1937"/>
          <ac:cxnSpMkLst>
            <pc:docMk/>
            <pc:sldMk cId="1055448143" sldId="321"/>
            <ac:cxnSpMk id="57" creationId="{F4720B2B-9A8C-4EC4-BB3A-09EDC72F693D}"/>
          </ac:cxnSpMkLst>
        </pc:cxnChg>
      </pc:sldChg>
      <pc:sldChg chg="modSp add">
        <pc:chgData name="Michael Zanatta" userId="fa57f52891cc4abc" providerId="LiveId" clId="{4A73606B-5459-49BF-98D0-1A67C3936696}" dt="2020-04-16T08:05:42.818" v="961" actId="20577"/>
        <pc:sldMkLst>
          <pc:docMk/>
          <pc:sldMk cId="1457293617" sldId="322"/>
        </pc:sldMkLst>
        <pc:spChg chg="mod">
          <ac:chgData name="Michael Zanatta" userId="fa57f52891cc4abc" providerId="LiveId" clId="{4A73606B-5459-49BF-98D0-1A67C3936696}" dt="2020-04-16T08:05:42.818" v="961" actId="20577"/>
          <ac:spMkLst>
            <pc:docMk/>
            <pc:sldMk cId="1457293617" sldId="322"/>
            <ac:spMk id="4" creationId="{8EC8A4FD-29F6-E846-AB32-2C2BADCA12D0}"/>
          </ac:spMkLst>
        </pc:spChg>
      </pc:sldChg>
      <pc:sldChg chg="modSp add">
        <pc:chgData name="Michael Zanatta" userId="fa57f52891cc4abc" providerId="LiveId" clId="{4A73606B-5459-49BF-98D0-1A67C3936696}" dt="2020-04-16T08:06:15.889" v="980" actId="14100"/>
        <pc:sldMkLst>
          <pc:docMk/>
          <pc:sldMk cId="1932823933" sldId="323"/>
        </pc:sldMkLst>
        <pc:spChg chg="mod">
          <ac:chgData name="Michael Zanatta" userId="fa57f52891cc4abc" providerId="LiveId" clId="{4A73606B-5459-49BF-98D0-1A67C3936696}" dt="2020-04-16T08:06:15.889" v="980" actId="14100"/>
          <ac:spMkLst>
            <pc:docMk/>
            <pc:sldMk cId="1932823933" sldId="323"/>
            <ac:spMk id="4" creationId="{8EC8A4FD-29F6-E846-AB32-2C2BADCA12D0}"/>
          </ac:spMkLst>
        </pc:spChg>
      </pc:sldChg>
      <pc:sldChg chg="add modNotesTx">
        <pc:chgData name="Michael Zanatta" userId="fa57f52891cc4abc" providerId="LiveId" clId="{4A73606B-5459-49BF-98D0-1A67C3936696}" dt="2020-04-21T05:23:38.870" v="5952" actId="20577"/>
        <pc:sldMkLst>
          <pc:docMk/>
          <pc:sldMk cId="2080284517" sldId="324"/>
        </pc:sldMkLst>
      </pc:sldChg>
      <pc:sldChg chg="modSp add">
        <pc:chgData name="Michael Zanatta" userId="fa57f52891cc4abc" providerId="LiveId" clId="{4A73606B-5459-49BF-98D0-1A67C3936696}" dt="2020-04-16T08:06:48.494" v="1005" actId="20577"/>
        <pc:sldMkLst>
          <pc:docMk/>
          <pc:sldMk cId="634009839" sldId="325"/>
        </pc:sldMkLst>
        <pc:spChg chg="mod">
          <ac:chgData name="Michael Zanatta" userId="fa57f52891cc4abc" providerId="LiveId" clId="{4A73606B-5459-49BF-98D0-1A67C3936696}" dt="2020-04-16T08:06:48.494" v="1005" actId="20577"/>
          <ac:spMkLst>
            <pc:docMk/>
            <pc:sldMk cId="634009839" sldId="325"/>
            <ac:spMk id="4" creationId="{8EC8A4FD-29F6-E846-AB32-2C2BADCA12D0}"/>
          </ac:spMkLst>
        </pc:spChg>
      </pc:sldChg>
      <pc:sldChg chg="add modNotesTx">
        <pc:chgData name="Michael Zanatta" userId="fa57f52891cc4abc" providerId="LiveId" clId="{4A73606B-5459-49BF-98D0-1A67C3936696}" dt="2020-04-21T05:40:19.896" v="6191" actId="20577"/>
        <pc:sldMkLst>
          <pc:docMk/>
          <pc:sldMk cId="1171310935" sldId="326"/>
        </pc:sldMkLst>
      </pc:sldChg>
      <pc:sldChg chg="add del">
        <pc:chgData name="Michael Zanatta" userId="fa57f52891cc4abc" providerId="LiveId" clId="{4A73606B-5459-49BF-98D0-1A67C3936696}" dt="2020-04-21T05:42:19.170" v="6200" actId="2696"/>
        <pc:sldMkLst>
          <pc:docMk/>
          <pc:sldMk cId="103548553" sldId="327"/>
        </pc:sldMkLst>
      </pc:sldChg>
      <pc:sldChg chg="add del">
        <pc:chgData name="Michael Zanatta" userId="fa57f52891cc4abc" providerId="LiveId" clId="{4A73606B-5459-49BF-98D0-1A67C3936696}" dt="2020-04-16T08:17:30.268" v="1195" actId="2696"/>
        <pc:sldMkLst>
          <pc:docMk/>
          <pc:sldMk cId="4260826608" sldId="328"/>
        </pc:sldMkLst>
      </pc:sldChg>
      <pc:sldChg chg="modSp add ord modNotesTx">
        <pc:chgData name="Michael Zanatta" userId="fa57f52891cc4abc" providerId="LiveId" clId="{4A73606B-5459-49BF-98D0-1A67C3936696}" dt="2020-04-25T20:51:20.441" v="7224" actId="113"/>
        <pc:sldMkLst>
          <pc:docMk/>
          <pc:sldMk cId="3069903343" sldId="329"/>
        </pc:sldMkLst>
        <pc:spChg chg="mod">
          <ac:chgData name="Michael Zanatta" userId="fa57f52891cc4abc" providerId="LiveId" clId="{4A73606B-5459-49BF-98D0-1A67C3936696}" dt="2020-04-16T08:08:38.686" v="1027" actId="20577"/>
          <ac:spMkLst>
            <pc:docMk/>
            <pc:sldMk cId="3069903343" sldId="329"/>
            <ac:spMk id="3" creationId="{004466AC-DAD2-43EC-9DAC-96F603DD1C84}"/>
          </ac:spMkLst>
        </pc:spChg>
      </pc:sldChg>
      <pc:sldChg chg="addSp modSp add modNotesTx">
        <pc:chgData name="Michael Zanatta" userId="fa57f52891cc4abc" providerId="LiveId" clId="{4A73606B-5459-49BF-98D0-1A67C3936696}" dt="2020-04-25T21:03:36.721" v="7911" actId="113"/>
        <pc:sldMkLst>
          <pc:docMk/>
          <pc:sldMk cId="2523142961" sldId="330"/>
        </pc:sldMkLst>
        <pc:spChg chg="mod">
          <ac:chgData name="Michael Zanatta" userId="fa57f52891cc4abc" providerId="LiveId" clId="{4A73606B-5459-49BF-98D0-1A67C3936696}" dt="2020-04-25T20:59:45.949" v="7655" actId="20577"/>
          <ac:spMkLst>
            <pc:docMk/>
            <pc:sldMk cId="2523142961" sldId="330"/>
            <ac:spMk id="5" creationId="{91E81AA4-8AB0-48A5-B2B6-957044DBE155}"/>
          </ac:spMkLst>
        </pc:spChg>
        <pc:picChg chg="add mod">
          <ac:chgData name="Michael Zanatta" userId="fa57f52891cc4abc" providerId="LiveId" clId="{4A73606B-5459-49BF-98D0-1A67C3936696}" dt="2020-04-16T08:27:19.078" v="1387" actId="1076"/>
          <ac:picMkLst>
            <pc:docMk/>
            <pc:sldMk cId="2523142961" sldId="330"/>
            <ac:picMk id="3" creationId="{B46D1569-DA6A-4FC9-AA3C-5743CE17C617}"/>
          </ac:picMkLst>
        </pc:picChg>
        <pc:picChg chg="mod">
          <ac:chgData name="Michael Zanatta" userId="fa57f52891cc4abc" providerId="LiveId" clId="{4A73606B-5459-49BF-98D0-1A67C3936696}" dt="2020-04-16T08:27:15.225" v="1386" actId="1076"/>
          <ac:picMkLst>
            <pc:docMk/>
            <pc:sldMk cId="2523142961" sldId="330"/>
            <ac:picMk id="6" creationId="{B341608E-9389-4737-ADD0-9D38E252057E}"/>
          </ac:picMkLst>
        </pc:picChg>
      </pc:sldChg>
      <pc:sldChg chg="addSp delSp modSp add modNotesTx">
        <pc:chgData name="Michael Zanatta" userId="fa57f52891cc4abc" providerId="LiveId" clId="{4A73606B-5459-49BF-98D0-1A67C3936696}" dt="2020-04-25T21:28:15.668" v="8704" actId="20577"/>
        <pc:sldMkLst>
          <pc:docMk/>
          <pc:sldMk cId="2022224456" sldId="331"/>
        </pc:sldMkLst>
        <pc:spChg chg="mod">
          <ac:chgData name="Michael Zanatta" userId="fa57f52891cc4abc" providerId="LiveId" clId="{4A73606B-5459-49BF-98D0-1A67C3936696}" dt="2020-04-17T08:05:07.255" v="1895" actId="121"/>
          <ac:spMkLst>
            <pc:docMk/>
            <pc:sldMk cId="2022224456" sldId="331"/>
            <ac:spMk id="3" creationId="{004466AC-DAD2-43EC-9DAC-96F603DD1C84}"/>
          </ac:spMkLst>
        </pc:spChg>
        <pc:spChg chg="mod">
          <ac:chgData name="Michael Zanatta" userId="fa57f52891cc4abc" providerId="LiveId" clId="{4A73606B-5459-49BF-98D0-1A67C3936696}" dt="2020-04-17T06:46:58.986" v="1472" actId="1076"/>
          <ac:spMkLst>
            <pc:docMk/>
            <pc:sldMk cId="2022224456" sldId="331"/>
            <ac:spMk id="13" creationId="{AE7A977F-6DBE-417C-A813-D0E33AE422DB}"/>
          </ac:spMkLst>
        </pc:spChg>
        <pc:spChg chg="mod">
          <ac:chgData name="Michael Zanatta" userId="fa57f52891cc4abc" providerId="LiveId" clId="{4A73606B-5459-49BF-98D0-1A67C3936696}" dt="2020-04-17T06:46:58.986" v="1472" actId="1076"/>
          <ac:spMkLst>
            <pc:docMk/>
            <pc:sldMk cId="2022224456" sldId="331"/>
            <ac:spMk id="14" creationId="{0039A671-F401-484D-A2EB-D99DE82031AC}"/>
          </ac:spMkLst>
        </pc:spChg>
        <pc:spChg chg="mod">
          <ac:chgData name="Michael Zanatta" userId="fa57f52891cc4abc" providerId="LiveId" clId="{4A73606B-5459-49BF-98D0-1A67C3936696}" dt="2020-04-17T08:04:50.947" v="1893" actId="1076"/>
          <ac:spMkLst>
            <pc:docMk/>
            <pc:sldMk cId="2022224456" sldId="331"/>
            <ac:spMk id="15" creationId="{8E922101-EEFD-4DCB-B3C9-EDFB0D835A75}"/>
          </ac:spMkLst>
        </pc:spChg>
        <pc:spChg chg="add mod">
          <ac:chgData name="Michael Zanatta" userId="fa57f52891cc4abc" providerId="LiveId" clId="{4A73606B-5459-49BF-98D0-1A67C3936696}" dt="2020-04-17T06:51:50.846" v="1571" actId="1076"/>
          <ac:spMkLst>
            <pc:docMk/>
            <pc:sldMk cId="2022224456" sldId="331"/>
            <ac:spMk id="19" creationId="{6A0A7BD4-3420-4E20-9A25-19A3C6B913FD}"/>
          </ac:spMkLst>
        </pc:spChg>
        <pc:spChg chg="add mod">
          <ac:chgData name="Michael Zanatta" userId="fa57f52891cc4abc" providerId="LiveId" clId="{4A73606B-5459-49BF-98D0-1A67C3936696}" dt="2020-04-17T09:46:39.729" v="3104" actId="6549"/>
          <ac:spMkLst>
            <pc:docMk/>
            <pc:sldMk cId="2022224456" sldId="331"/>
            <ac:spMk id="20" creationId="{74D19D98-89F3-4F6F-9490-DB9FAA71951F}"/>
          </ac:spMkLst>
        </pc:spChg>
        <pc:spChg chg="add mod">
          <ac:chgData name="Michael Zanatta" userId="fa57f52891cc4abc" providerId="LiveId" clId="{4A73606B-5459-49BF-98D0-1A67C3936696}" dt="2020-04-17T06:47:18.914" v="1474" actId="1076"/>
          <ac:spMkLst>
            <pc:docMk/>
            <pc:sldMk cId="2022224456" sldId="331"/>
            <ac:spMk id="22" creationId="{FF9F6559-36AF-40D0-885F-28CE9ECA6CAD}"/>
          </ac:spMkLst>
        </pc:spChg>
        <pc:spChg chg="add mod">
          <ac:chgData name="Michael Zanatta" userId="fa57f52891cc4abc" providerId="LiveId" clId="{4A73606B-5459-49BF-98D0-1A67C3936696}" dt="2020-04-17T08:35:28.852" v="3098" actId="1076"/>
          <ac:spMkLst>
            <pc:docMk/>
            <pc:sldMk cId="2022224456" sldId="331"/>
            <ac:spMk id="28" creationId="{51F56AAB-0A2E-430F-8ED8-B7035B10EF2D}"/>
          </ac:spMkLst>
        </pc:spChg>
        <pc:spChg chg="add mod">
          <ac:chgData name="Michael Zanatta" userId="fa57f52891cc4abc" providerId="LiveId" clId="{4A73606B-5459-49BF-98D0-1A67C3936696}" dt="2020-04-25T21:28:13.425" v="8703" actId="1076"/>
          <ac:spMkLst>
            <pc:docMk/>
            <pc:sldMk cId="2022224456" sldId="331"/>
            <ac:spMk id="32" creationId="{E74F1254-FC04-409A-9FBC-55746789D14D}"/>
          </ac:spMkLst>
        </pc:spChg>
        <pc:spChg chg="add mod">
          <ac:chgData name="Michael Zanatta" userId="fa57f52891cc4abc" providerId="LiveId" clId="{4A73606B-5459-49BF-98D0-1A67C3936696}" dt="2020-04-17T08:04:48.061" v="1892" actId="1076"/>
          <ac:spMkLst>
            <pc:docMk/>
            <pc:sldMk cId="2022224456" sldId="331"/>
            <ac:spMk id="36" creationId="{C243CC08-AEEE-4A0A-9C30-21489663C299}"/>
          </ac:spMkLst>
        </pc:spChg>
        <pc:spChg chg="add mod">
          <ac:chgData name="Michael Zanatta" userId="fa57f52891cc4abc" providerId="LiveId" clId="{4A73606B-5459-49BF-98D0-1A67C3936696}" dt="2020-04-17T06:54:44.372" v="1634" actId="1076"/>
          <ac:spMkLst>
            <pc:docMk/>
            <pc:sldMk cId="2022224456" sldId="331"/>
            <ac:spMk id="37" creationId="{FB3BC495-DA12-43D9-A8F7-976EB060F5CE}"/>
          </ac:spMkLst>
        </pc:spChg>
        <pc:spChg chg="add mod">
          <ac:chgData name="Michael Zanatta" userId="fa57f52891cc4abc" providerId="LiveId" clId="{4A73606B-5459-49BF-98D0-1A67C3936696}" dt="2020-04-17T06:54:56.357" v="1636" actId="1076"/>
          <ac:spMkLst>
            <pc:docMk/>
            <pc:sldMk cId="2022224456" sldId="331"/>
            <ac:spMk id="38" creationId="{AE5CEA2C-12A8-481D-AA6D-3EEE471DF082}"/>
          </ac:spMkLst>
        </pc:spChg>
        <pc:picChg chg="mod">
          <ac:chgData name="Michael Zanatta" userId="fa57f52891cc4abc" providerId="LiveId" clId="{4A73606B-5459-49BF-98D0-1A67C3936696}" dt="2020-04-17T06:50:22.571" v="1536" actId="1076"/>
          <ac:picMkLst>
            <pc:docMk/>
            <pc:sldMk cId="2022224456" sldId="331"/>
            <ac:picMk id="2" creationId="{4E4A0ED7-AE16-406F-B506-6A9F96004CD1}"/>
          </ac:picMkLst>
        </pc:picChg>
        <pc:picChg chg="mod">
          <ac:chgData name="Michael Zanatta" userId="fa57f52891cc4abc" providerId="LiveId" clId="{4A73606B-5459-49BF-98D0-1A67C3936696}" dt="2020-04-17T06:47:11.108" v="1473" actId="1076"/>
          <ac:picMkLst>
            <pc:docMk/>
            <pc:sldMk cId="2022224456" sldId="331"/>
            <ac:picMk id="4" creationId="{87EFA022-45CF-4561-9009-6F325908A246}"/>
          </ac:picMkLst>
        </pc:picChg>
        <pc:picChg chg="mod">
          <ac:chgData name="Michael Zanatta" userId="fa57f52891cc4abc" providerId="LiveId" clId="{4A73606B-5459-49BF-98D0-1A67C3936696}" dt="2020-04-17T06:46:58.986" v="1472" actId="1076"/>
          <ac:picMkLst>
            <pc:docMk/>
            <pc:sldMk cId="2022224456" sldId="331"/>
            <ac:picMk id="5" creationId="{F5164794-F6ED-4745-A330-B3E39230DA9D}"/>
          </ac:picMkLst>
        </pc:picChg>
        <pc:picChg chg="mod">
          <ac:chgData name="Michael Zanatta" userId="fa57f52891cc4abc" providerId="LiveId" clId="{4A73606B-5459-49BF-98D0-1A67C3936696}" dt="2020-04-17T06:47:29.041" v="1476" actId="1076"/>
          <ac:picMkLst>
            <pc:docMk/>
            <pc:sldMk cId="2022224456" sldId="331"/>
            <ac:picMk id="6" creationId="{328081E1-27D0-4E2F-903D-0041EF60921E}"/>
          </ac:picMkLst>
        </pc:picChg>
        <pc:picChg chg="del mod">
          <ac:chgData name="Michael Zanatta" userId="fa57f52891cc4abc" providerId="LiveId" clId="{4A73606B-5459-49BF-98D0-1A67C3936696}" dt="2020-04-17T06:48:23.633" v="1485" actId="478"/>
          <ac:picMkLst>
            <pc:docMk/>
            <pc:sldMk cId="2022224456" sldId="331"/>
            <ac:picMk id="7" creationId="{F786C344-ACAA-42D6-B9FF-F7FF7A0259FC}"/>
          </ac:picMkLst>
        </pc:picChg>
        <pc:picChg chg="mod">
          <ac:chgData name="Michael Zanatta" userId="fa57f52891cc4abc" providerId="LiveId" clId="{4A73606B-5459-49BF-98D0-1A67C3936696}" dt="2020-04-17T06:46:58.986" v="1472" actId="1076"/>
          <ac:picMkLst>
            <pc:docMk/>
            <pc:sldMk cId="2022224456" sldId="331"/>
            <ac:picMk id="11" creationId="{59C8E0C9-9FA6-4292-BECB-8DAED7C4F217}"/>
          </ac:picMkLst>
        </pc:picChg>
        <pc:picChg chg="add del mod">
          <ac:chgData name="Michael Zanatta" userId="fa57f52891cc4abc" providerId="LiveId" clId="{4A73606B-5459-49BF-98D0-1A67C3936696}" dt="2020-04-17T06:46:23.850" v="1466" actId="478"/>
          <ac:picMkLst>
            <pc:docMk/>
            <pc:sldMk cId="2022224456" sldId="331"/>
            <ac:picMk id="21" creationId="{BD2BAD7F-68D7-40DB-8B9B-E3FF2D70D8B5}"/>
          </ac:picMkLst>
        </pc:picChg>
        <pc:picChg chg="add mod">
          <ac:chgData name="Michael Zanatta" userId="fa57f52891cc4abc" providerId="LiveId" clId="{4A73606B-5459-49BF-98D0-1A67C3936696}" dt="2020-04-17T06:51:45.424" v="1570" actId="1076"/>
          <ac:picMkLst>
            <pc:docMk/>
            <pc:sldMk cId="2022224456" sldId="331"/>
            <ac:picMk id="27" creationId="{D2917B9D-2E0D-48E5-B44E-2793D7C74B83}"/>
          </ac:picMkLst>
        </pc:picChg>
        <pc:picChg chg="add mod">
          <ac:chgData name="Michael Zanatta" userId="fa57f52891cc4abc" providerId="LiveId" clId="{4A73606B-5459-49BF-98D0-1A67C3936696}" dt="2020-04-17T08:04:44.922" v="1891" actId="1076"/>
          <ac:picMkLst>
            <pc:docMk/>
            <pc:sldMk cId="2022224456" sldId="331"/>
            <ac:picMk id="34" creationId="{2C212251-9D8C-4811-AFF1-C06F95F333DB}"/>
          </ac:picMkLst>
        </pc:picChg>
        <pc:cxnChg chg="mod">
          <ac:chgData name="Michael Zanatta" userId="fa57f52891cc4abc" providerId="LiveId" clId="{4A73606B-5459-49BF-98D0-1A67C3936696}" dt="2020-04-17T06:47:11.108" v="1473" actId="1076"/>
          <ac:cxnSpMkLst>
            <pc:docMk/>
            <pc:sldMk cId="2022224456" sldId="331"/>
            <ac:cxnSpMk id="8" creationId="{9031A43C-0758-4039-B566-7B9B2AF596E7}"/>
          </ac:cxnSpMkLst>
        </pc:cxnChg>
        <pc:cxnChg chg="del mod">
          <ac:chgData name="Michael Zanatta" userId="fa57f52891cc4abc" providerId="LiveId" clId="{4A73606B-5459-49BF-98D0-1A67C3936696}" dt="2020-04-17T06:44:58.174" v="1403" actId="478"/>
          <ac:cxnSpMkLst>
            <pc:docMk/>
            <pc:sldMk cId="2022224456" sldId="331"/>
            <ac:cxnSpMk id="9" creationId="{BA04061C-4D87-4308-94EB-8641AA72DBB1}"/>
          </ac:cxnSpMkLst>
        </pc:cxnChg>
        <pc:cxnChg chg="del mod">
          <ac:chgData name="Michael Zanatta" userId="fa57f52891cc4abc" providerId="LiveId" clId="{4A73606B-5459-49BF-98D0-1A67C3936696}" dt="2020-04-17T06:45:35.365" v="1425" actId="478"/>
          <ac:cxnSpMkLst>
            <pc:docMk/>
            <pc:sldMk cId="2022224456" sldId="331"/>
            <ac:cxnSpMk id="10" creationId="{EC25E959-CAB2-4AFA-BD6A-76519B19D6A3}"/>
          </ac:cxnSpMkLst>
        </pc:cxnChg>
        <pc:cxnChg chg="mod">
          <ac:chgData name="Michael Zanatta" userId="fa57f52891cc4abc" providerId="LiveId" clId="{4A73606B-5459-49BF-98D0-1A67C3936696}" dt="2020-04-17T06:46:58.986" v="1472" actId="1076"/>
          <ac:cxnSpMkLst>
            <pc:docMk/>
            <pc:sldMk cId="2022224456" sldId="331"/>
            <ac:cxnSpMk id="12" creationId="{260AB80F-EA7B-44B1-806E-CB3B6ACEA096}"/>
          </ac:cxnSpMkLst>
        </pc:cxnChg>
        <pc:cxnChg chg="add mod">
          <ac:chgData name="Michael Zanatta" userId="fa57f52891cc4abc" providerId="LiveId" clId="{4A73606B-5459-49BF-98D0-1A67C3936696}" dt="2020-04-17T08:35:24.019" v="3097" actId="692"/>
          <ac:cxnSpMkLst>
            <pc:docMk/>
            <pc:sldMk cId="2022224456" sldId="331"/>
            <ac:cxnSpMk id="25" creationId="{3D4761A8-44D8-40E4-B69C-7B189E33733D}"/>
          </ac:cxnSpMkLst>
        </pc:cxnChg>
        <pc:cxnChg chg="add mod">
          <ac:chgData name="Michael Zanatta" userId="fa57f52891cc4abc" providerId="LiveId" clId="{4A73606B-5459-49BF-98D0-1A67C3936696}" dt="2020-04-17T06:52:11.678" v="1575" actId="14100"/>
          <ac:cxnSpMkLst>
            <pc:docMk/>
            <pc:sldMk cId="2022224456" sldId="331"/>
            <ac:cxnSpMk id="29" creationId="{3124D481-A983-4544-9005-438EB36DE55A}"/>
          </ac:cxnSpMkLst>
        </pc:cxnChg>
        <pc:cxnChg chg="add mod">
          <ac:chgData name="Michael Zanatta" userId="fa57f52891cc4abc" providerId="LiveId" clId="{4A73606B-5459-49BF-98D0-1A67C3936696}" dt="2020-04-17T08:04:42.807" v="1890" actId="1076"/>
          <ac:cxnSpMkLst>
            <pc:docMk/>
            <pc:sldMk cId="2022224456" sldId="331"/>
            <ac:cxnSpMk id="35" creationId="{6F757948-F6B6-4D38-9496-A3F8CCA1E82B}"/>
          </ac:cxnSpMkLst>
        </pc:cxnChg>
        <pc:cxnChg chg="add mod">
          <ac:chgData name="Michael Zanatta" userId="fa57f52891cc4abc" providerId="LiveId" clId="{4A73606B-5459-49BF-98D0-1A67C3936696}" dt="2020-04-17T08:35:19.476" v="3096" actId="692"/>
          <ac:cxnSpMkLst>
            <pc:docMk/>
            <pc:sldMk cId="2022224456" sldId="331"/>
            <ac:cxnSpMk id="39" creationId="{C01A5836-A5E7-47AB-90BB-6BCC87B6697B}"/>
          </ac:cxnSpMkLst>
        </pc:cxnChg>
      </pc:sldChg>
      <pc:sldChg chg="addSp delSp modSp add modNotesTx">
        <pc:chgData name="Michael Zanatta" userId="fa57f52891cc4abc" providerId="LiveId" clId="{4A73606B-5459-49BF-98D0-1A67C3936696}" dt="2020-04-17T09:49:06.844" v="3110" actId="1076"/>
        <pc:sldMkLst>
          <pc:docMk/>
          <pc:sldMk cId="1076798577" sldId="332"/>
        </pc:sldMkLst>
        <pc:spChg chg="mod">
          <ac:chgData name="Michael Zanatta" userId="fa57f52891cc4abc" providerId="LiveId" clId="{4A73606B-5459-49BF-98D0-1A67C3936696}" dt="2020-04-17T08:11:55.697" v="1951"/>
          <ac:spMkLst>
            <pc:docMk/>
            <pc:sldMk cId="1076798577" sldId="332"/>
            <ac:spMk id="3" creationId="{004466AC-DAD2-43EC-9DAC-96F603DD1C84}"/>
          </ac:spMkLst>
        </pc:spChg>
        <pc:spChg chg="mod">
          <ac:chgData name="Michael Zanatta" userId="fa57f52891cc4abc" providerId="LiveId" clId="{4A73606B-5459-49BF-98D0-1A67C3936696}" dt="2020-04-17T08:21:55.274" v="2700" actId="1076"/>
          <ac:spMkLst>
            <pc:docMk/>
            <pc:sldMk cId="1076798577" sldId="332"/>
            <ac:spMk id="13" creationId="{AE7A977F-6DBE-417C-A813-D0E33AE422DB}"/>
          </ac:spMkLst>
        </pc:spChg>
        <pc:spChg chg="mod">
          <ac:chgData name="Michael Zanatta" userId="fa57f52891cc4abc" providerId="LiveId" clId="{4A73606B-5459-49BF-98D0-1A67C3936696}" dt="2020-04-17T08:21:50.881" v="2699" actId="1076"/>
          <ac:spMkLst>
            <pc:docMk/>
            <pc:sldMk cId="1076798577" sldId="332"/>
            <ac:spMk id="14" creationId="{0039A671-F401-484D-A2EB-D99DE82031AC}"/>
          </ac:spMkLst>
        </pc:spChg>
        <pc:spChg chg="del mod">
          <ac:chgData name="Michael Zanatta" userId="fa57f52891cc4abc" providerId="LiveId" clId="{4A73606B-5459-49BF-98D0-1A67C3936696}" dt="2020-04-17T08:34:10.281" v="3067" actId="478"/>
          <ac:spMkLst>
            <pc:docMk/>
            <pc:sldMk cId="1076798577" sldId="332"/>
            <ac:spMk id="15" creationId="{8E922101-EEFD-4DCB-B3C9-EDFB0D835A75}"/>
          </ac:spMkLst>
        </pc:spChg>
        <pc:spChg chg="mod">
          <ac:chgData name="Michael Zanatta" userId="fa57f52891cc4abc" providerId="LiveId" clId="{4A73606B-5459-49BF-98D0-1A67C3936696}" dt="2020-04-17T08:31:58.652" v="3009" actId="20577"/>
          <ac:spMkLst>
            <pc:docMk/>
            <pc:sldMk cId="1076798577" sldId="332"/>
            <ac:spMk id="19" creationId="{6A0A7BD4-3420-4E20-9A25-19A3C6B913FD}"/>
          </ac:spMkLst>
        </pc:spChg>
        <pc:spChg chg="mod">
          <ac:chgData name="Michael Zanatta" userId="fa57f52891cc4abc" providerId="LiveId" clId="{4A73606B-5459-49BF-98D0-1A67C3936696}" dt="2020-04-17T08:36:17.728" v="3103" actId="20577"/>
          <ac:spMkLst>
            <pc:docMk/>
            <pc:sldMk cId="1076798577" sldId="332"/>
            <ac:spMk id="20" creationId="{74D19D98-89F3-4F6F-9490-DB9FAA71951F}"/>
          </ac:spMkLst>
        </pc:spChg>
        <pc:spChg chg="mod">
          <ac:chgData name="Michael Zanatta" userId="fa57f52891cc4abc" providerId="LiveId" clId="{4A73606B-5459-49BF-98D0-1A67C3936696}" dt="2020-04-17T08:24:18.812" v="2809" actId="20577"/>
          <ac:spMkLst>
            <pc:docMk/>
            <pc:sldMk cId="1076798577" sldId="332"/>
            <ac:spMk id="22" creationId="{FF9F6559-36AF-40D0-885F-28CE9ECA6CAD}"/>
          </ac:spMkLst>
        </pc:spChg>
        <pc:spChg chg="mod">
          <ac:chgData name="Michael Zanatta" userId="fa57f52891cc4abc" providerId="LiveId" clId="{4A73606B-5459-49BF-98D0-1A67C3936696}" dt="2020-04-17T08:27:08.682" v="2897" actId="114"/>
          <ac:spMkLst>
            <pc:docMk/>
            <pc:sldMk cId="1076798577" sldId="332"/>
            <ac:spMk id="28" creationId="{51F56AAB-0A2E-430F-8ED8-B7035B10EF2D}"/>
          </ac:spMkLst>
        </pc:spChg>
        <pc:spChg chg="add mod">
          <ac:chgData name="Michael Zanatta" userId="fa57f52891cc4abc" providerId="LiveId" clId="{4A73606B-5459-49BF-98D0-1A67C3936696}" dt="2020-04-17T08:21:29.946" v="2695" actId="1076"/>
          <ac:spMkLst>
            <pc:docMk/>
            <pc:sldMk cId="1076798577" sldId="332"/>
            <ac:spMk id="31" creationId="{0CC5B756-1728-4A32-ACA5-CDC385ED9516}"/>
          </ac:spMkLst>
        </pc:spChg>
        <pc:spChg chg="mod">
          <ac:chgData name="Michael Zanatta" userId="fa57f52891cc4abc" providerId="LiveId" clId="{4A73606B-5459-49BF-98D0-1A67C3936696}" dt="2020-04-17T08:30:41.181" v="2980" actId="1076"/>
          <ac:spMkLst>
            <pc:docMk/>
            <pc:sldMk cId="1076798577" sldId="332"/>
            <ac:spMk id="32" creationId="{E74F1254-FC04-409A-9FBC-55746789D14D}"/>
          </ac:spMkLst>
        </pc:spChg>
        <pc:spChg chg="mod">
          <ac:chgData name="Michael Zanatta" userId="fa57f52891cc4abc" providerId="LiveId" clId="{4A73606B-5459-49BF-98D0-1A67C3936696}" dt="2020-04-17T08:30:48.469" v="2981" actId="1076"/>
          <ac:spMkLst>
            <pc:docMk/>
            <pc:sldMk cId="1076798577" sldId="332"/>
            <ac:spMk id="36" creationId="{C243CC08-AEEE-4A0A-9C30-21489663C299}"/>
          </ac:spMkLst>
        </pc:spChg>
        <pc:spChg chg="del mod">
          <ac:chgData name="Michael Zanatta" userId="fa57f52891cc4abc" providerId="LiveId" clId="{4A73606B-5459-49BF-98D0-1A67C3936696}" dt="2020-04-17T08:19:53.928" v="2617" actId="478"/>
          <ac:spMkLst>
            <pc:docMk/>
            <pc:sldMk cId="1076798577" sldId="332"/>
            <ac:spMk id="37" creationId="{FB3BC495-DA12-43D9-A8F7-976EB060F5CE}"/>
          </ac:spMkLst>
        </pc:spChg>
        <pc:spChg chg="del">
          <ac:chgData name="Michael Zanatta" userId="fa57f52891cc4abc" providerId="LiveId" clId="{4A73606B-5459-49BF-98D0-1A67C3936696}" dt="2020-04-17T06:55:40.878" v="1666" actId="478"/>
          <ac:spMkLst>
            <pc:docMk/>
            <pc:sldMk cId="1076798577" sldId="332"/>
            <ac:spMk id="38" creationId="{AE5CEA2C-12A8-481D-AA6D-3EEE471DF082}"/>
          </ac:spMkLst>
        </pc:spChg>
        <pc:spChg chg="add del mod">
          <ac:chgData name="Michael Zanatta" userId="fa57f52891cc4abc" providerId="LiveId" clId="{4A73606B-5459-49BF-98D0-1A67C3936696}" dt="2020-04-17T08:06:07.414" v="1924"/>
          <ac:spMkLst>
            <pc:docMk/>
            <pc:sldMk cId="1076798577" sldId="332"/>
            <ac:spMk id="39" creationId="{D0F8D653-9D45-4223-B60F-A295E3AA78AC}"/>
          </ac:spMkLst>
        </pc:spChg>
        <pc:spChg chg="add del mod">
          <ac:chgData name="Michael Zanatta" userId="fa57f52891cc4abc" providerId="LiveId" clId="{4A73606B-5459-49BF-98D0-1A67C3936696}" dt="2020-04-17T08:20:39.153" v="2628" actId="478"/>
          <ac:spMkLst>
            <pc:docMk/>
            <pc:sldMk cId="1076798577" sldId="332"/>
            <ac:spMk id="43" creationId="{86C910E3-3BAC-4B7E-95E0-B31147FE3332}"/>
          </ac:spMkLst>
        </pc:spChg>
        <pc:spChg chg="add mod">
          <ac:chgData name="Michael Zanatta" userId="fa57f52891cc4abc" providerId="LiveId" clId="{4A73606B-5459-49BF-98D0-1A67C3936696}" dt="2020-04-17T08:27:05.971" v="2896" actId="114"/>
          <ac:spMkLst>
            <pc:docMk/>
            <pc:sldMk cId="1076798577" sldId="332"/>
            <ac:spMk id="46" creationId="{C7E49E35-C5AF-4269-A039-E819AFA4FD31}"/>
          </ac:spMkLst>
        </pc:spChg>
        <pc:spChg chg="add mod">
          <ac:chgData name="Michael Zanatta" userId="fa57f52891cc4abc" providerId="LiveId" clId="{4A73606B-5459-49BF-98D0-1A67C3936696}" dt="2020-04-17T08:29:32.752" v="2942" actId="1076"/>
          <ac:spMkLst>
            <pc:docMk/>
            <pc:sldMk cId="1076798577" sldId="332"/>
            <ac:spMk id="51" creationId="{D64A9B95-ED3E-4A2F-B870-A8DF32D22A83}"/>
          </ac:spMkLst>
        </pc:spChg>
        <pc:spChg chg="add mod">
          <ac:chgData name="Michael Zanatta" userId="fa57f52891cc4abc" providerId="LiveId" clId="{4A73606B-5459-49BF-98D0-1A67C3936696}" dt="2020-04-17T08:33:49.517" v="3048" actId="1076"/>
          <ac:spMkLst>
            <pc:docMk/>
            <pc:sldMk cId="1076798577" sldId="332"/>
            <ac:spMk id="65" creationId="{27469AE0-4BC7-4EB1-A602-D5C289129EBC}"/>
          </ac:spMkLst>
        </pc:spChg>
        <pc:spChg chg="add mod">
          <ac:chgData name="Michael Zanatta" userId="fa57f52891cc4abc" providerId="LiveId" clId="{4A73606B-5459-49BF-98D0-1A67C3936696}" dt="2020-04-17T08:34:07.631" v="3066" actId="20577"/>
          <ac:spMkLst>
            <pc:docMk/>
            <pc:sldMk cId="1076798577" sldId="332"/>
            <ac:spMk id="70" creationId="{C0C802D9-7771-4011-A2B8-31E0C795331E}"/>
          </ac:spMkLst>
        </pc:spChg>
        <pc:spChg chg="add mod">
          <ac:chgData name="Michael Zanatta" userId="fa57f52891cc4abc" providerId="LiveId" clId="{4A73606B-5459-49BF-98D0-1A67C3936696}" dt="2020-04-17T08:34:46.801" v="3088" actId="114"/>
          <ac:spMkLst>
            <pc:docMk/>
            <pc:sldMk cId="1076798577" sldId="332"/>
            <ac:spMk id="71" creationId="{49F9F27C-B477-4793-9D63-B1142B095BFF}"/>
          </ac:spMkLst>
        </pc:spChg>
        <pc:spChg chg="add mod">
          <ac:chgData name="Michael Zanatta" userId="fa57f52891cc4abc" providerId="LiveId" clId="{4A73606B-5459-49BF-98D0-1A67C3936696}" dt="2020-04-17T09:48:56.719" v="3108" actId="20577"/>
          <ac:spMkLst>
            <pc:docMk/>
            <pc:sldMk cId="1076798577" sldId="332"/>
            <ac:spMk id="72" creationId="{F39FE3F2-9D1F-443C-89A8-D57C57F005A6}"/>
          </ac:spMkLst>
        </pc:spChg>
        <pc:picChg chg="mod">
          <ac:chgData name="Michael Zanatta" userId="fa57f52891cc4abc" providerId="LiveId" clId="{4A73606B-5459-49BF-98D0-1A67C3936696}" dt="2020-04-17T09:49:06.844" v="3110" actId="1076"/>
          <ac:picMkLst>
            <pc:docMk/>
            <pc:sldMk cId="1076798577" sldId="332"/>
            <ac:picMk id="2" creationId="{4E4A0ED7-AE16-406F-B506-6A9F96004CD1}"/>
          </ac:picMkLst>
        </pc:picChg>
        <pc:picChg chg="mod">
          <ac:chgData name="Michael Zanatta" userId="fa57f52891cc4abc" providerId="LiveId" clId="{4A73606B-5459-49BF-98D0-1A67C3936696}" dt="2020-04-17T08:24:07.650" v="2783" actId="1076"/>
          <ac:picMkLst>
            <pc:docMk/>
            <pc:sldMk cId="1076798577" sldId="332"/>
            <ac:picMk id="4" creationId="{87EFA022-45CF-4561-9009-6F325908A246}"/>
          </ac:picMkLst>
        </pc:picChg>
        <pc:picChg chg="del">
          <ac:chgData name="Michael Zanatta" userId="fa57f52891cc4abc" providerId="LiveId" clId="{4A73606B-5459-49BF-98D0-1A67C3936696}" dt="2020-04-17T06:55:35.706" v="1665" actId="478"/>
          <ac:picMkLst>
            <pc:docMk/>
            <pc:sldMk cId="1076798577" sldId="332"/>
            <ac:picMk id="5" creationId="{F5164794-F6ED-4745-A330-B3E39230DA9D}"/>
          </ac:picMkLst>
        </pc:picChg>
        <pc:picChg chg="mod">
          <ac:chgData name="Michael Zanatta" userId="fa57f52891cc4abc" providerId="LiveId" clId="{4A73606B-5459-49BF-98D0-1A67C3936696}" dt="2020-04-17T08:24:31.144" v="2813" actId="1076"/>
          <ac:picMkLst>
            <pc:docMk/>
            <pc:sldMk cId="1076798577" sldId="332"/>
            <ac:picMk id="6" creationId="{328081E1-27D0-4E2F-903D-0041EF60921E}"/>
          </ac:picMkLst>
        </pc:picChg>
        <pc:picChg chg="del">
          <ac:chgData name="Michael Zanatta" userId="fa57f52891cc4abc" providerId="LiveId" clId="{4A73606B-5459-49BF-98D0-1A67C3936696}" dt="2020-04-17T06:55:33.012" v="1664" actId="478"/>
          <ac:picMkLst>
            <pc:docMk/>
            <pc:sldMk cId="1076798577" sldId="332"/>
            <ac:picMk id="11" creationId="{59C8E0C9-9FA6-4292-BECB-8DAED7C4F217}"/>
          </ac:picMkLst>
        </pc:picChg>
        <pc:picChg chg="del mod">
          <ac:chgData name="Michael Zanatta" userId="fa57f52891cc4abc" providerId="LiveId" clId="{4A73606B-5459-49BF-98D0-1A67C3936696}" dt="2020-04-17T08:32:22.009" v="3014" actId="478"/>
          <ac:picMkLst>
            <pc:docMk/>
            <pc:sldMk cId="1076798577" sldId="332"/>
            <ac:picMk id="27" creationId="{D2917B9D-2E0D-48E5-B44E-2793D7C74B83}"/>
          </ac:picMkLst>
        </pc:picChg>
        <pc:picChg chg="add mod">
          <ac:chgData name="Michael Zanatta" userId="fa57f52891cc4abc" providerId="LiveId" clId="{4A73606B-5459-49BF-98D0-1A67C3936696}" dt="2020-04-17T08:21:46.309" v="2698" actId="1076"/>
          <ac:picMkLst>
            <pc:docMk/>
            <pc:sldMk cId="1076798577" sldId="332"/>
            <ac:picMk id="30" creationId="{5CA08D9D-CA21-4524-8532-5F30D9F3EB92}"/>
          </ac:picMkLst>
        </pc:picChg>
        <pc:picChg chg="add mod">
          <ac:chgData name="Michael Zanatta" userId="fa57f52891cc4abc" providerId="LiveId" clId="{4A73606B-5459-49BF-98D0-1A67C3936696}" dt="2020-04-17T08:18:41.231" v="2591" actId="1076"/>
          <ac:picMkLst>
            <pc:docMk/>
            <pc:sldMk cId="1076798577" sldId="332"/>
            <ac:picMk id="33" creationId="{E77BAF5D-61EA-4A72-9924-7506BD6ED334}"/>
          </ac:picMkLst>
        </pc:picChg>
        <pc:picChg chg="mod">
          <ac:chgData name="Michael Zanatta" userId="fa57f52891cc4abc" providerId="LiveId" clId="{4A73606B-5459-49BF-98D0-1A67C3936696}" dt="2020-04-17T08:29:44.869" v="2943" actId="1076"/>
          <ac:picMkLst>
            <pc:docMk/>
            <pc:sldMk cId="1076798577" sldId="332"/>
            <ac:picMk id="34" creationId="{2C212251-9D8C-4811-AFF1-C06F95F333DB}"/>
          </ac:picMkLst>
        </pc:picChg>
        <pc:picChg chg="add mod">
          <ac:chgData name="Michael Zanatta" userId="fa57f52891cc4abc" providerId="LiveId" clId="{4A73606B-5459-49BF-98D0-1A67C3936696}" dt="2020-04-17T08:19:46.006" v="2613" actId="1076"/>
          <ac:picMkLst>
            <pc:docMk/>
            <pc:sldMk cId="1076798577" sldId="332"/>
            <ac:picMk id="41" creationId="{BD01183A-B308-49C7-B75C-89FBBF0A6698}"/>
          </ac:picMkLst>
        </pc:picChg>
        <pc:picChg chg="add mod">
          <ac:chgData name="Michael Zanatta" userId="fa57f52891cc4abc" providerId="LiveId" clId="{4A73606B-5459-49BF-98D0-1A67C3936696}" dt="2020-04-17T08:26:52.241" v="2893" actId="1076"/>
          <ac:picMkLst>
            <pc:docMk/>
            <pc:sldMk cId="1076798577" sldId="332"/>
            <ac:picMk id="47" creationId="{6B9904A6-AFDA-4337-9468-B3415C03BA57}"/>
          </ac:picMkLst>
        </pc:picChg>
        <pc:picChg chg="add mod">
          <ac:chgData name="Michael Zanatta" userId="fa57f52891cc4abc" providerId="LiveId" clId="{4A73606B-5459-49BF-98D0-1A67C3936696}" dt="2020-04-17T08:30:20.706" v="2955" actId="1076"/>
          <ac:picMkLst>
            <pc:docMk/>
            <pc:sldMk cId="1076798577" sldId="332"/>
            <ac:picMk id="57" creationId="{B973C4DA-0C58-4500-AEEB-6B9A413DF139}"/>
          </ac:picMkLst>
        </pc:picChg>
        <pc:picChg chg="add mod">
          <ac:chgData name="Michael Zanatta" userId="fa57f52891cc4abc" providerId="LiveId" clId="{4A73606B-5459-49BF-98D0-1A67C3936696}" dt="2020-04-17T08:31:29.533" v="2990" actId="1076"/>
          <ac:picMkLst>
            <pc:docMk/>
            <pc:sldMk cId="1076798577" sldId="332"/>
            <ac:picMk id="60" creationId="{FBCAC767-C2A9-40F1-9343-C62E39D87577}"/>
          </ac:picMkLst>
        </pc:picChg>
        <pc:picChg chg="add mod">
          <ac:chgData name="Michael Zanatta" userId="fa57f52891cc4abc" providerId="LiveId" clId="{4A73606B-5459-49BF-98D0-1A67C3936696}" dt="2020-04-17T08:32:42.293" v="3019" actId="1076"/>
          <ac:picMkLst>
            <pc:docMk/>
            <pc:sldMk cId="1076798577" sldId="332"/>
            <ac:picMk id="64" creationId="{E3D24F1C-F959-4874-B5C1-B74732CCC4D0}"/>
          </ac:picMkLst>
        </pc:picChg>
        <pc:picChg chg="add mod">
          <ac:chgData name="Michael Zanatta" userId="fa57f52891cc4abc" providerId="LiveId" clId="{4A73606B-5459-49BF-98D0-1A67C3936696}" dt="2020-04-17T08:33:28.602" v="3027" actId="1076"/>
          <ac:picMkLst>
            <pc:docMk/>
            <pc:sldMk cId="1076798577" sldId="332"/>
            <ac:picMk id="68" creationId="{8B61673A-A1C2-4E2D-8322-B6E1BCB7F9AF}"/>
          </ac:picMkLst>
        </pc:picChg>
        <pc:cxnChg chg="mod">
          <ac:chgData name="Michael Zanatta" userId="fa57f52891cc4abc" providerId="LiveId" clId="{4A73606B-5459-49BF-98D0-1A67C3936696}" dt="2020-04-17T08:21:43.280" v="2697" actId="14100"/>
          <ac:cxnSpMkLst>
            <pc:docMk/>
            <pc:sldMk cId="1076798577" sldId="332"/>
            <ac:cxnSpMk id="8" creationId="{9031A43C-0758-4039-B566-7B9B2AF596E7}"/>
          </ac:cxnSpMkLst>
        </pc:cxnChg>
        <pc:cxnChg chg="del">
          <ac:chgData name="Michael Zanatta" userId="fa57f52891cc4abc" providerId="LiveId" clId="{4A73606B-5459-49BF-98D0-1A67C3936696}" dt="2020-04-17T06:55:42.662" v="1667" actId="478"/>
          <ac:cxnSpMkLst>
            <pc:docMk/>
            <pc:sldMk cId="1076798577" sldId="332"/>
            <ac:cxnSpMk id="12" creationId="{260AB80F-EA7B-44B1-806E-CB3B6ACEA096}"/>
          </ac:cxnSpMkLst>
        </pc:cxnChg>
        <pc:cxnChg chg="mod">
          <ac:chgData name="Michael Zanatta" userId="fa57f52891cc4abc" providerId="LiveId" clId="{4A73606B-5459-49BF-98D0-1A67C3936696}" dt="2020-04-17T08:27:52.152" v="2906" actId="692"/>
          <ac:cxnSpMkLst>
            <pc:docMk/>
            <pc:sldMk cId="1076798577" sldId="332"/>
            <ac:cxnSpMk id="25" creationId="{3D4761A8-44D8-40E4-B69C-7B189E33733D}"/>
          </ac:cxnSpMkLst>
        </pc:cxnChg>
        <pc:cxnChg chg="mod">
          <ac:chgData name="Michael Zanatta" userId="fa57f52891cc4abc" providerId="LiveId" clId="{4A73606B-5459-49BF-98D0-1A67C3936696}" dt="2020-04-17T08:29:58.543" v="2947" actId="692"/>
          <ac:cxnSpMkLst>
            <pc:docMk/>
            <pc:sldMk cId="1076798577" sldId="332"/>
            <ac:cxnSpMk id="29" creationId="{3124D481-A983-4544-9005-438EB36DE55A}"/>
          </ac:cxnSpMkLst>
        </pc:cxnChg>
        <pc:cxnChg chg="mod">
          <ac:chgData name="Michael Zanatta" userId="fa57f52891cc4abc" providerId="LiveId" clId="{4A73606B-5459-49BF-98D0-1A67C3936696}" dt="2020-04-17T08:30:24.861" v="2956" actId="14100"/>
          <ac:cxnSpMkLst>
            <pc:docMk/>
            <pc:sldMk cId="1076798577" sldId="332"/>
            <ac:cxnSpMk id="35" creationId="{6F757948-F6B6-4D38-9496-A3F8CCA1E82B}"/>
          </ac:cxnSpMkLst>
        </pc:cxnChg>
        <pc:cxnChg chg="add mod">
          <ac:chgData name="Michael Zanatta" userId="fa57f52891cc4abc" providerId="LiveId" clId="{4A73606B-5459-49BF-98D0-1A67C3936696}" dt="2020-04-17T08:26:57.458" v="2894" actId="14100"/>
          <ac:cxnSpMkLst>
            <pc:docMk/>
            <pc:sldMk cId="1076798577" sldId="332"/>
            <ac:cxnSpMk id="40" creationId="{54FD6214-B870-4620-98FE-33AD45D8557D}"/>
          </ac:cxnSpMkLst>
        </pc:cxnChg>
        <pc:cxnChg chg="add mod">
          <ac:chgData name="Michael Zanatta" userId="fa57f52891cc4abc" providerId="LiveId" clId="{4A73606B-5459-49BF-98D0-1A67C3936696}" dt="2020-04-17T08:21:46.309" v="2698" actId="1076"/>
          <ac:cxnSpMkLst>
            <pc:docMk/>
            <pc:sldMk cId="1076798577" sldId="332"/>
            <ac:cxnSpMk id="42" creationId="{5038F2CF-5234-40F7-902D-13D45EE73973}"/>
          </ac:cxnSpMkLst>
        </pc:cxnChg>
        <pc:cxnChg chg="add mod">
          <ac:chgData name="Michael Zanatta" userId="fa57f52891cc4abc" providerId="LiveId" clId="{4A73606B-5459-49BF-98D0-1A67C3936696}" dt="2020-04-17T08:27:59.045" v="2907" actId="692"/>
          <ac:cxnSpMkLst>
            <pc:docMk/>
            <pc:sldMk cId="1076798577" sldId="332"/>
            <ac:cxnSpMk id="44" creationId="{27719BD5-0A79-47A7-B620-D380F50026BF}"/>
          </ac:cxnSpMkLst>
        </pc:cxnChg>
        <pc:cxnChg chg="add mod">
          <ac:chgData name="Michael Zanatta" userId="fa57f52891cc4abc" providerId="LiveId" clId="{4A73606B-5459-49BF-98D0-1A67C3936696}" dt="2020-04-17T08:28:08.970" v="2912" actId="14100"/>
          <ac:cxnSpMkLst>
            <pc:docMk/>
            <pc:sldMk cId="1076798577" sldId="332"/>
            <ac:cxnSpMk id="48" creationId="{CAC69387-FD00-48E8-BCF5-1D52652C1CEC}"/>
          </ac:cxnSpMkLst>
        </pc:cxnChg>
        <pc:cxnChg chg="add mod">
          <ac:chgData name="Michael Zanatta" userId="fa57f52891cc4abc" providerId="LiveId" clId="{4A73606B-5459-49BF-98D0-1A67C3936696}" dt="2020-04-17T08:31:23.841" v="2989" actId="14100"/>
          <ac:cxnSpMkLst>
            <pc:docMk/>
            <pc:sldMk cId="1076798577" sldId="332"/>
            <ac:cxnSpMk id="61" creationId="{7E563A60-95D6-4730-8F65-062F3DB38DEA}"/>
          </ac:cxnSpMkLst>
        </pc:cxnChg>
        <pc:cxnChg chg="add mod">
          <ac:chgData name="Michael Zanatta" userId="fa57f52891cc4abc" providerId="LiveId" clId="{4A73606B-5459-49BF-98D0-1A67C3936696}" dt="2020-04-17T08:32:39.690" v="3018" actId="692"/>
          <ac:cxnSpMkLst>
            <pc:docMk/>
            <pc:sldMk cId="1076798577" sldId="332"/>
            <ac:cxnSpMk id="66" creationId="{2BC072A4-0478-4D62-B2CA-A5AA690A73DC}"/>
          </ac:cxnSpMkLst>
        </pc:cxnChg>
        <pc:cxnChg chg="add mod">
          <ac:chgData name="Michael Zanatta" userId="fa57f52891cc4abc" providerId="LiveId" clId="{4A73606B-5459-49BF-98D0-1A67C3936696}" dt="2020-04-17T08:33:56.553" v="3050" actId="1076"/>
          <ac:cxnSpMkLst>
            <pc:docMk/>
            <pc:sldMk cId="1076798577" sldId="332"/>
            <ac:cxnSpMk id="69" creationId="{FDA1A065-A8F5-4AED-B814-7237B408B5FF}"/>
          </ac:cxnSpMkLst>
        </pc:cxnChg>
      </pc:sldChg>
      <pc:sldChg chg="addSp delSp modSp add modNotesTx">
        <pc:chgData name="Michael Zanatta" userId="fa57f52891cc4abc" providerId="LiveId" clId="{4A73606B-5459-49BF-98D0-1A67C3936696}" dt="2020-04-25T21:57:31.345" v="9122" actId="113"/>
        <pc:sldMkLst>
          <pc:docMk/>
          <pc:sldMk cId="2791737038" sldId="333"/>
        </pc:sldMkLst>
        <pc:spChg chg="mod">
          <ac:chgData name="Michael Zanatta" userId="fa57f52891cc4abc" providerId="LiveId" clId="{4A73606B-5459-49BF-98D0-1A67C3936696}" dt="2020-04-17T08:12:04.829" v="1952" actId="313"/>
          <ac:spMkLst>
            <pc:docMk/>
            <pc:sldMk cId="2791737038" sldId="333"/>
            <ac:spMk id="3" creationId="{004466AC-DAD2-43EC-9DAC-96F603DD1C84}"/>
          </ac:spMkLst>
        </pc:spChg>
        <pc:spChg chg="mod">
          <ac:chgData name="Michael Zanatta" userId="fa57f52891cc4abc" providerId="LiveId" clId="{4A73606B-5459-49BF-98D0-1A67C3936696}" dt="2020-04-17T07:02:00.633" v="1853" actId="1076"/>
          <ac:spMkLst>
            <pc:docMk/>
            <pc:sldMk cId="2791737038" sldId="333"/>
            <ac:spMk id="13" creationId="{AE7A977F-6DBE-417C-A813-D0E33AE422DB}"/>
          </ac:spMkLst>
        </pc:spChg>
        <pc:spChg chg="mod">
          <ac:chgData name="Michael Zanatta" userId="fa57f52891cc4abc" providerId="LiveId" clId="{4A73606B-5459-49BF-98D0-1A67C3936696}" dt="2020-04-17T08:14:44.351" v="2019" actId="1076"/>
          <ac:spMkLst>
            <pc:docMk/>
            <pc:sldMk cId="2791737038" sldId="333"/>
            <ac:spMk id="14" creationId="{0039A671-F401-484D-A2EB-D99DE82031AC}"/>
          </ac:spMkLst>
        </pc:spChg>
        <pc:spChg chg="del">
          <ac:chgData name="Michael Zanatta" userId="fa57f52891cc4abc" providerId="LiveId" clId="{4A73606B-5459-49BF-98D0-1A67C3936696}" dt="2020-04-17T07:00:21.327" v="1820" actId="478"/>
          <ac:spMkLst>
            <pc:docMk/>
            <pc:sldMk cId="2791737038" sldId="333"/>
            <ac:spMk id="15" creationId="{8E922101-EEFD-4DCB-B3C9-EDFB0D835A75}"/>
          </ac:spMkLst>
        </pc:spChg>
        <pc:spChg chg="mod">
          <ac:chgData name="Michael Zanatta" userId="fa57f52891cc4abc" providerId="LiveId" clId="{4A73606B-5459-49BF-98D0-1A67C3936696}" dt="2020-04-17T08:05:46.986" v="1920" actId="1076"/>
          <ac:spMkLst>
            <pc:docMk/>
            <pc:sldMk cId="2791737038" sldId="333"/>
            <ac:spMk id="19" creationId="{6A0A7BD4-3420-4E20-9A25-19A3C6B913FD}"/>
          </ac:spMkLst>
        </pc:spChg>
        <pc:spChg chg="mod">
          <ac:chgData name="Michael Zanatta" userId="fa57f52891cc4abc" providerId="LiveId" clId="{4A73606B-5459-49BF-98D0-1A67C3936696}" dt="2020-04-17T07:01:04.971" v="1843" actId="1076"/>
          <ac:spMkLst>
            <pc:docMk/>
            <pc:sldMk cId="2791737038" sldId="333"/>
            <ac:spMk id="20" creationId="{74D19D98-89F3-4F6F-9490-DB9FAA71951F}"/>
          </ac:spMkLst>
        </pc:spChg>
        <pc:spChg chg="mod">
          <ac:chgData name="Michael Zanatta" userId="fa57f52891cc4abc" providerId="LiveId" clId="{4A73606B-5459-49BF-98D0-1A67C3936696}" dt="2020-04-17T07:01:04.971" v="1843" actId="1076"/>
          <ac:spMkLst>
            <pc:docMk/>
            <pc:sldMk cId="2791737038" sldId="333"/>
            <ac:spMk id="22" creationId="{FF9F6559-36AF-40D0-885F-28CE9ECA6CAD}"/>
          </ac:spMkLst>
        </pc:spChg>
        <pc:spChg chg="del mod">
          <ac:chgData name="Michael Zanatta" userId="fa57f52891cc4abc" providerId="LiveId" clId="{4A73606B-5459-49BF-98D0-1A67C3936696}" dt="2020-04-17T06:59:29.266" v="1802" actId="478"/>
          <ac:spMkLst>
            <pc:docMk/>
            <pc:sldMk cId="2791737038" sldId="333"/>
            <ac:spMk id="28" creationId="{51F56AAB-0A2E-430F-8ED8-B7035B10EF2D}"/>
          </ac:spMkLst>
        </pc:spChg>
        <pc:spChg chg="mod">
          <ac:chgData name="Michael Zanatta" userId="fa57f52891cc4abc" providerId="LiveId" clId="{4A73606B-5459-49BF-98D0-1A67C3936696}" dt="2020-04-17T08:21:19.605" v="2692" actId="20577"/>
          <ac:spMkLst>
            <pc:docMk/>
            <pc:sldMk cId="2791737038" sldId="333"/>
            <ac:spMk id="31" creationId="{0CC5B756-1728-4A32-ACA5-CDC385ED9516}"/>
          </ac:spMkLst>
        </pc:spChg>
        <pc:spChg chg="del">
          <ac:chgData name="Michael Zanatta" userId="fa57f52891cc4abc" providerId="LiveId" clId="{4A73606B-5459-49BF-98D0-1A67C3936696}" dt="2020-04-17T06:58:49.410" v="1775" actId="478"/>
          <ac:spMkLst>
            <pc:docMk/>
            <pc:sldMk cId="2791737038" sldId="333"/>
            <ac:spMk id="32" creationId="{E74F1254-FC04-409A-9FBC-55746789D14D}"/>
          </ac:spMkLst>
        </pc:spChg>
        <pc:spChg chg="del mod">
          <ac:chgData name="Michael Zanatta" userId="fa57f52891cc4abc" providerId="LiveId" clId="{4A73606B-5459-49BF-98D0-1A67C3936696}" dt="2020-04-17T07:00:18.760" v="1819" actId="478"/>
          <ac:spMkLst>
            <pc:docMk/>
            <pc:sldMk cId="2791737038" sldId="333"/>
            <ac:spMk id="36" creationId="{C243CC08-AEEE-4A0A-9C30-21489663C299}"/>
          </ac:spMkLst>
        </pc:spChg>
        <pc:spChg chg="del">
          <ac:chgData name="Michael Zanatta" userId="fa57f52891cc4abc" providerId="LiveId" clId="{4A73606B-5459-49BF-98D0-1A67C3936696}" dt="2020-04-17T06:59:32.530" v="1803" actId="478"/>
          <ac:spMkLst>
            <pc:docMk/>
            <pc:sldMk cId="2791737038" sldId="333"/>
            <ac:spMk id="37" creationId="{FB3BC495-DA12-43D9-A8F7-976EB060F5CE}"/>
          </ac:spMkLst>
        </pc:spChg>
        <pc:spChg chg="add mod">
          <ac:chgData name="Michael Zanatta" userId="fa57f52891cc4abc" providerId="LiveId" clId="{4A73606B-5459-49BF-98D0-1A67C3936696}" dt="2020-04-17T08:05:41.855" v="1919" actId="20577"/>
          <ac:spMkLst>
            <pc:docMk/>
            <pc:sldMk cId="2791737038" sldId="333"/>
            <ac:spMk id="41" creationId="{612DB0E7-BD1B-4850-AEEE-41F152339FD9}"/>
          </ac:spMkLst>
        </pc:spChg>
        <pc:picChg chg="mod">
          <ac:chgData name="Michael Zanatta" userId="fa57f52891cc4abc" providerId="LiveId" clId="{4A73606B-5459-49BF-98D0-1A67C3936696}" dt="2020-04-17T08:05:28.138" v="1902" actId="1076"/>
          <ac:picMkLst>
            <pc:docMk/>
            <pc:sldMk cId="2791737038" sldId="333"/>
            <ac:picMk id="2" creationId="{4E4A0ED7-AE16-406F-B506-6A9F96004CD1}"/>
          </ac:picMkLst>
        </pc:picChg>
        <pc:picChg chg="mod">
          <ac:chgData name="Michael Zanatta" userId="fa57f52891cc4abc" providerId="LiveId" clId="{4A73606B-5459-49BF-98D0-1A67C3936696}" dt="2020-04-17T07:01:04.971" v="1843" actId="1076"/>
          <ac:picMkLst>
            <pc:docMk/>
            <pc:sldMk cId="2791737038" sldId="333"/>
            <ac:picMk id="4" creationId="{87EFA022-45CF-4561-9009-6F325908A246}"/>
          </ac:picMkLst>
        </pc:picChg>
        <pc:picChg chg="mod">
          <ac:chgData name="Michael Zanatta" userId="fa57f52891cc4abc" providerId="LiveId" clId="{4A73606B-5459-49BF-98D0-1A67C3936696}" dt="2020-04-17T07:01:04.971" v="1843" actId="1076"/>
          <ac:picMkLst>
            <pc:docMk/>
            <pc:sldMk cId="2791737038" sldId="333"/>
            <ac:picMk id="6" creationId="{328081E1-27D0-4E2F-903D-0041EF60921E}"/>
          </ac:picMkLst>
        </pc:picChg>
        <pc:picChg chg="del">
          <ac:chgData name="Michael Zanatta" userId="fa57f52891cc4abc" providerId="LiveId" clId="{4A73606B-5459-49BF-98D0-1A67C3936696}" dt="2020-04-17T06:58:52.922" v="1777" actId="478"/>
          <ac:picMkLst>
            <pc:docMk/>
            <pc:sldMk cId="2791737038" sldId="333"/>
            <ac:picMk id="27" creationId="{D2917B9D-2E0D-48E5-B44E-2793D7C74B83}"/>
          </ac:picMkLst>
        </pc:picChg>
        <pc:picChg chg="mod">
          <ac:chgData name="Michael Zanatta" userId="fa57f52891cc4abc" providerId="LiveId" clId="{4A73606B-5459-49BF-98D0-1A67C3936696}" dt="2020-04-17T07:02:07.415" v="1855" actId="1076"/>
          <ac:picMkLst>
            <pc:docMk/>
            <pc:sldMk cId="2791737038" sldId="333"/>
            <ac:picMk id="30" creationId="{5CA08D9D-CA21-4524-8532-5F30D9F3EB92}"/>
          </ac:picMkLst>
        </pc:picChg>
        <pc:picChg chg="mod">
          <ac:chgData name="Michael Zanatta" userId="fa57f52891cc4abc" providerId="LiveId" clId="{4A73606B-5459-49BF-98D0-1A67C3936696}" dt="2020-04-17T07:01:56.540" v="1852" actId="1076"/>
          <ac:picMkLst>
            <pc:docMk/>
            <pc:sldMk cId="2791737038" sldId="333"/>
            <ac:picMk id="33" creationId="{E77BAF5D-61EA-4A72-9924-7506BD6ED334}"/>
          </ac:picMkLst>
        </pc:picChg>
        <pc:picChg chg="del">
          <ac:chgData name="Michael Zanatta" userId="fa57f52891cc4abc" providerId="LiveId" clId="{4A73606B-5459-49BF-98D0-1A67C3936696}" dt="2020-04-17T06:58:54.653" v="1778" actId="478"/>
          <ac:picMkLst>
            <pc:docMk/>
            <pc:sldMk cId="2791737038" sldId="333"/>
            <ac:picMk id="34" creationId="{2C212251-9D8C-4811-AFF1-C06F95F333DB}"/>
          </ac:picMkLst>
        </pc:picChg>
        <pc:picChg chg="add mod">
          <ac:chgData name="Michael Zanatta" userId="fa57f52891cc4abc" providerId="LiveId" clId="{4A73606B-5459-49BF-98D0-1A67C3936696}" dt="2020-04-17T07:01:26.301" v="1845" actId="1076"/>
          <ac:picMkLst>
            <pc:docMk/>
            <pc:sldMk cId="2791737038" sldId="333"/>
            <ac:picMk id="38" creationId="{32B4EB51-185D-48B9-8BA2-6CB1A47147EF}"/>
          </ac:picMkLst>
        </pc:picChg>
        <pc:cxnChg chg="mod">
          <ac:chgData name="Michael Zanatta" userId="fa57f52891cc4abc" providerId="LiveId" clId="{4A73606B-5459-49BF-98D0-1A67C3936696}" dt="2020-04-17T07:02:03.792" v="1854" actId="1076"/>
          <ac:cxnSpMkLst>
            <pc:docMk/>
            <pc:sldMk cId="2791737038" sldId="333"/>
            <ac:cxnSpMk id="8" creationId="{9031A43C-0758-4039-B566-7B9B2AF596E7}"/>
          </ac:cxnSpMkLst>
        </pc:cxnChg>
        <pc:cxnChg chg="mod">
          <ac:chgData name="Michael Zanatta" userId="fa57f52891cc4abc" providerId="LiveId" clId="{4A73606B-5459-49BF-98D0-1A67C3936696}" dt="2020-04-17T08:36:00.185" v="3101" actId="1076"/>
          <ac:cxnSpMkLst>
            <pc:docMk/>
            <pc:sldMk cId="2791737038" sldId="333"/>
            <ac:cxnSpMk id="25" creationId="{3D4761A8-44D8-40E4-B69C-7B189E33733D}"/>
          </ac:cxnSpMkLst>
        </pc:cxnChg>
        <pc:cxnChg chg="add mod">
          <ac:chgData name="Michael Zanatta" userId="fa57f52891cc4abc" providerId="LiveId" clId="{4A73606B-5459-49BF-98D0-1A67C3936696}" dt="2020-04-17T07:01:04.971" v="1843" actId="1076"/>
          <ac:cxnSpMkLst>
            <pc:docMk/>
            <pc:sldMk cId="2791737038" sldId="333"/>
            <ac:cxnSpMk id="26" creationId="{C4287B77-5EA2-4B80-A236-DC1C30AAB99F}"/>
          </ac:cxnSpMkLst>
        </pc:cxnChg>
        <pc:cxnChg chg="del mod">
          <ac:chgData name="Michael Zanatta" userId="fa57f52891cc4abc" providerId="LiveId" clId="{4A73606B-5459-49BF-98D0-1A67C3936696}" dt="2020-04-17T06:58:51.310" v="1776" actId="478"/>
          <ac:cxnSpMkLst>
            <pc:docMk/>
            <pc:sldMk cId="2791737038" sldId="333"/>
            <ac:cxnSpMk id="29" creationId="{3124D481-A983-4544-9005-438EB36DE55A}"/>
          </ac:cxnSpMkLst>
        </pc:cxnChg>
        <pc:cxnChg chg="mod">
          <ac:chgData name="Michael Zanatta" userId="fa57f52891cc4abc" providerId="LiveId" clId="{4A73606B-5459-49BF-98D0-1A67C3936696}" dt="2020-04-17T08:05:33.452" v="1904" actId="14100"/>
          <ac:cxnSpMkLst>
            <pc:docMk/>
            <pc:sldMk cId="2791737038" sldId="333"/>
            <ac:cxnSpMk id="35" creationId="{6F757948-F6B6-4D38-9496-A3F8CCA1E82B}"/>
          </ac:cxnSpMkLst>
        </pc:cxnChg>
        <pc:cxnChg chg="add mod">
          <ac:chgData name="Michael Zanatta" userId="fa57f52891cc4abc" providerId="LiveId" clId="{4A73606B-5459-49BF-98D0-1A67C3936696}" dt="2020-04-17T07:02:10.659" v="1856" actId="14100"/>
          <ac:cxnSpMkLst>
            <pc:docMk/>
            <pc:sldMk cId="2791737038" sldId="333"/>
            <ac:cxnSpMk id="39" creationId="{3BF64966-7ACC-4356-9879-3D3A108AAD5D}"/>
          </ac:cxnSpMkLst>
        </pc:cxnChg>
        <pc:cxnChg chg="add mod">
          <ac:chgData name="Michael Zanatta" userId="fa57f52891cc4abc" providerId="LiveId" clId="{4A73606B-5459-49BF-98D0-1A67C3936696}" dt="2020-04-17T08:35:53.969" v="3100" actId="692"/>
          <ac:cxnSpMkLst>
            <pc:docMk/>
            <pc:sldMk cId="2791737038" sldId="333"/>
            <ac:cxnSpMk id="40" creationId="{96DF0D03-B957-460E-8122-2FE787825CC4}"/>
          </ac:cxnSpMkLst>
        </pc:cxnChg>
      </pc:sldChg>
      <pc:sldChg chg="modSp add del modAnim">
        <pc:chgData name="Michael Zanatta" userId="fa57f52891cc4abc" providerId="LiveId" clId="{4A73606B-5459-49BF-98D0-1A67C3936696}" dt="2020-04-20T04:45:37.766" v="5120" actId="2696"/>
        <pc:sldMkLst>
          <pc:docMk/>
          <pc:sldMk cId="3055095146" sldId="334"/>
        </pc:sldMkLst>
        <pc:spChg chg="mod">
          <ac:chgData name="Michael Zanatta" userId="fa57f52891cc4abc" providerId="LiveId" clId="{4A73606B-5459-49BF-98D0-1A67C3936696}" dt="2020-04-20T04:44:38.806" v="5096" actId="20577"/>
          <ac:spMkLst>
            <pc:docMk/>
            <pc:sldMk cId="3055095146" sldId="334"/>
            <ac:spMk id="5" creationId="{ABABDB44-C2B3-4F4F-B00E-BB0295D9521D}"/>
          </ac:spMkLst>
        </pc:spChg>
        <pc:spChg chg="mod">
          <ac:chgData name="Michael Zanatta" userId="fa57f52891cc4abc" providerId="LiveId" clId="{4A73606B-5459-49BF-98D0-1A67C3936696}" dt="2020-04-20T04:45:32.084" v="5119" actId="20577"/>
          <ac:spMkLst>
            <pc:docMk/>
            <pc:sldMk cId="3055095146" sldId="334"/>
            <ac:spMk id="6" creationId="{8188207A-4587-454D-AB6C-FCF37AB67C4F}"/>
          </ac:spMkLst>
        </pc:spChg>
        <pc:picChg chg="mod">
          <ac:chgData name="Michael Zanatta" userId="fa57f52891cc4abc" providerId="LiveId" clId="{4A73606B-5459-49BF-98D0-1A67C3936696}" dt="2020-04-20T04:45:22.681" v="5111" actId="1076"/>
          <ac:picMkLst>
            <pc:docMk/>
            <pc:sldMk cId="3055095146" sldId="334"/>
            <ac:picMk id="4" creationId="{9C9D09DC-616F-457B-8A29-1C1D401DBB04}"/>
          </ac:picMkLst>
        </pc:picChg>
      </pc:sldChg>
      <pc:sldChg chg="addSp delSp modSp add modNotesTx">
        <pc:chgData name="Michael Zanatta" userId="fa57f52891cc4abc" providerId="LiveId" clId="{4A73606B-5459-49BF-98D0-1A67C3936696}" dt="2020-04-25T21:55:29.266" v="9019" actId="20577"/>
        <pc:sldMkLst>
          <pc:docMk/>
          <pc:sldMk cId="4167732364" sldId="334"/>
        </pc:sldMkLst>
        <pc:spChg chg="mod">
          <ac:chgData name="Michael Zanatta" userId="fa57f52891cc4abc" providerId="LiveId" clId="{4A73606B-5459-49BF-98D0-1A67C3936696}" dt="2020-04-20T05:09:27.458" v="5619" actId="20577"/>
          <ac:spMkLst>
            <pc:docMk/>
            <pc:sldMk cId="4167732364" sldId="334"/>
            <ac:spMk id="3" creationId="{004466AC-DAD2-43EC-9DAC-96F603DD1C84}"/>
          </ac:spMkLst>
        </pc:spChg>
        <pc:spChg chg="mod">
          <ac:chgData name="Michael Zanatta" userId="fa57f52891cc4abc" providerId="LiveId" clId="{4A73606B-5459-49BF-98D0-1A67C3936696}" dt="2020-04-20T05:04:02.892" v="5292" actId="1076"/>
          <ac:spMkLst>
            <pc:docMk/>
            <pc:sldMk cId="4167732364" sldId="334"/>
            <ac:spMk id="13" creationId="{AE7A977F-6DBE-417C-A813-D0E33AE422DB}"/>
          </ac:spMkLst>
        </pc:spChg>
        <pc:spChg chg="mod">
          <ac:chgData name="Michael Zanatta" userId="fa57f52891cc4abc" providerId="LiveId" clId="{4A73606B-5459-49BF-98D0-1A67C3936696}" dt="2020-04-20T05:02:53.247" v="5261" actId="122"/>
          <ac:spMkLst>
            <pc:docMk/>
            <pc:sldMk cId="4167732364" sldId="334"/>
            <ac:spMk id="14" creationId="{0039A671-F401-484D-A2EB-D99DE82031AC}"/>
          </ac:spMkLst>
        </pc:spChg>
        <pc:spChg chg="del">
          <ac:chgData name="Michael Zanatta" userId="fa57f52891cc4abc" providerId="LiveId" clId="{4A73606B-5459-49BF-98D0-1A67C3936696}" dt="2020-04-20T05:02:05.683" v="5209" actId="478"/>
          <ac:spMkLst>
            <pc:docMk/>
            <pc:sldMk cId="4167732364" sldId="334"/>
            <ac:spMk id="15" creationId="{8E922101-EEFD-4DCB-B3C9-EDFB0D835A75}"/>
          </ac:spMkLst>
        </pc:spChg>
        <pc:spChg chg="del">
          <ac:chgData name="Michael Zanatta" userId="fa57f52891cc4abc" providerId="LiveId" clId="{4A73606B-5459-49BF-98D0-1A67C3936696}" dt="2020-04-20T05:02:05.683" v="5209" actId="478"/>
          <ac:spMkLst>
            <pc:docMk/>
            <pc:sldMk cId="4167732364" sldId="334"/>
            <ac:spMk id="19" creationId="{6A0A7BD4-3420-4E20-9A25-19A3C6B913FD}"/>
          </ac:spMkLst>
        </pc:spChg>
        <pc:spChg chg="del mod">
          <ac:chgData name="Michael Zanatta" userId="fa57f52891cc4abc" providerId="LiveId" clId="{4A73606B-5459-49BF-98D0-1A67C3936696}" dt="2020-04-20T05:01:53.556" v="5199" actId="478"/>
          <ac:spMkLst>
            <pc:docMk/>
            <pc:sldMk cId="4167732364" sldId="334"/>
            <ac:spMk id="20" creationId="{74D19D98-89F3-4F6F-9490-DB9FAA71951F}"/>
          </ac:spMkLst>
        </pc:spChg>
        <pc:spChg chg="del">
          <ac:chgData name="Michael Zanatta" userId="fa57f52891cc4abc" providerId="LiveId" clId="{4A73606B-5459-49BF-98D0-1A67C3936696}" dt="2020-04-20T05:01:59.950" v="5206" actId="478"/>
          <ac:spMkLst>
            <pc:docMk/>
            <pc:sldMk cId="4167732364" sldId="334"/>
            <ac:spMk id="22" creationId="{FF9F6559-36AF-40D0-885F-28CE9ECA6CAD}"/>
          </ac:spMkLst>
        </pc:spChg>
        <pc:spChg chg="del">
          <ac:chgData name="Michael Zanatta" userId="fa57f52891cc4abc" providerId="LiveId" clId="{4A73606B-5459-49BF-98D0-1A67C3936696}" dt="2020-04-20T05:01:54.692" v="5201" actId="478"/>
          <ac:spMkLst>
            <pc:docMk/>
            <pc:sldMk cId="4167732364" sldId="334"/>
            <ac:spMk id="28" creationId="{51F56AAB-0A2E-430F-8ED8-B7035B10EF2D}"/>
          </ac:spMkLst>
        </pc:spChg>
        <pc:spChg chg="del">
          <ac:chgData name="Michael Zanatta" userId="fa57f52891cc4abc" providerId="LiveId" clId="{4A73606B-5459-49BF-98D0-1A67C3936696}" dt="2020-04-20T05:01:57.103" v="5203" actId="478"/>
          <ac:spMkLst>
            <pc:docMk/>
            <pc:sldMk cId="4167732364" sldId="334"/>
            <ac:spMk id="32" creationId="{E74F1254-FC04-409A-9FBC-55746789D14D}"/>
          </ac:spMkLst>
        </pc:spChg>
        <pc:spChg chg="del">
          <ac:chgData name="Michael Zanatta" userId="fa57f52891cc4abc" providerId="LiveId" clId="{4A73606B-5459-49BF-98D0-1A67C3936696}" dt="2020-04-20T05:02:05.683" v="5209" actId="478"/>
          <ac:spMkLst>
            <pc:docMk/>
            <pc:sldMk cId="4167732364" sldId="334"/>
            <ac:spMk id="36" creationId="{C243CC08-AEEE-4A0A-9C30-21489663C299}"/>
          </ac:spMkLst>
        </pc:spChg>
        <pc:spChg chg="mod">
          <ac:chgData name="Michael Zanatta" userId="fa57f52891cc4abc" providerId="LiveId" clId="{4A73606B-5459-49BF-98D0-1A67C3936696}" dt="2020-04-20T05:04:36.560" v="5312" actId="20577"/>
          <ac:spMkLst>
            <pc:docMk/>
            <pc:sldMk cId="4167732364" sldId="334"/>
            <ac:spMk id="37" creationId="{FB3BC495-DA12-43D9-A8F7-976EB060F5CE}"/>
          </ac:spMkLst>
        </pc:spChg>
        <pc:spChg chg="mod">
          <ac:chgData name="Michael Zanatta" userId="fa57f52891cc4abc" providerId="LiveId" clId="{4A73606B-5459-49BF-98D0-1A67C3936696}" dt="2020-04-20T05:15:20.100" v="5686" actId="113"/>
          <ac:spMkLst>
            <pc:docMk/>
            <pc:sldMk cId="4167732364" sldId="334"/>
            <ac:spMk id="38" creationId="{AE5CEA2C-12A8-481D-AA6D-3EEE471DF082}"/>
          </ac:spMkLst>
        </pc:spChg>
        <pc:spChg chg="add mod">
          <ac:chgData name="Michael Zanatta" userId="fa57f52891cc4abc" providerId="LiveId" clId="{4A73606B-5459-49BF-98D0-1A67C3936696}" dt="2020-04-20T05:08:09.420" v="5550" actId="1076"/>
          <ac:spMkLst>
            <pc:docMk/>
            <pc:sldMk cId="4167732364" sldId="334"/>
            <ac:spMk id="42" creationId="{06CAE829-F302-4250-82AC-17019D60714D}"/>
          </ac:spMkLst>
        </pc:spChg>
        <pc:spChg chg="add mod">
          <ac:chgData name="Michael Zanatta" userId="fa57f52891cc4abc" providerId="LiveId" clId="{4A73606B-5459-49BF-98D0-1A67C3936696}" dt="2020-04-20T05:15:18.393" v="5685" actId="113"/>
          <ac:spMkLst>
            <pc:docMk/>
            <pc:sldMk cId="4167732364" sldId="334"/>
            <ac:spMk id="43" creationId="{C6805DCA-DB6C-45C0-8D2E-C52E869F5CC6}"/>
          </ac:spMkLst>
        </pc:spChg>
        <pc:spChg chg="add mod">
          <ac:chgData name="Michael Zanatta" userId="fa57f52891cc4abc" providerId="LiveId" clId="{4A73606B-5459-49BF-98D0-1A67C3936696}" dt="2020-04-20T05:10:31.253" v="5622" actId="14100"/>
          <ac:spMkLst>
            <pc:docMk/>
            <pc:sldMk cId="4167732364" sldId="334"/>
            <ac:spMk id="47" creationId="{9AED836C-B6F6-4F0B-8E6E-DBFB5114941B}"/>
          </ac:spMkLst>
        </pc:spChg>
        <pc:spChg chg="add del mod">
          <ac:chgData name="Michael Zanatta" userId="fa57f52891cc4abc" providerId="LiveId" clId="{4A73606B-5459-49BF-98D0-1A67C3936696}" dt="2020-04-20T05:12:25.066" v="5678" actId="478"/>
          <ac:spMkLst>
            <pc:docMk/>
            <pc:sldMk cId="4167732364" sldId="334"/>
            <ac:spMk id="48" creationId="{7CA2F3F5-DF25-4749-A9E5-1CCE9CC43C84}"/>
          </ac:spMkLst>
        </pc:spChg>
        <pc:spChg chg="add mod">
          <ac:chgData name="Michael Zanatta" userId="fa57f52891cc4abc" providerId="LiveId" clId="{4A73606B-5459-49BF-98D0-1A67C3936696}" dt="2020-04-20T05:15:15.475" v="5684" actId="113"/>
          <ac:spMkLst>
            <pc:docMk/>
            <pc:sldMk cId="4167732364" sldId="334"/>
            <ac:spMk id="49" creationId="{A8F4159D-8FAC-430B-9FB0-985BE8305D65}"/>
          </ac:spMkLst>
        </pc:spChg>
        <pc:picChg chg="add del mod">
          <ac:chgData name="Michael Zanatta" userId="fa57f52891cc4abc" providerId="LiveId" clId="{4A73606B-5459-49BF-98D0-1A67C3936696}" dt="2020-04-20T05:15:23.647" v="5688" actId="1076"/>
          <ac:picMkLst>
            <pc:docMk/>
            <pc:sldMk cId="4167732364" sldId="334"/>
            <ac:picMk id="2" creationId="{4E4A0ED7-AE16-406F-B506-6A9F96004CD1}"/>
          </ac:picMkLst>
        </pc:picChg>
        <pc:picChg chg="mod">
          <ac:chgData name="Michael Zanatta" userId="fa57f52891cc4abc" providerId="LiveId" clId="{4A73606B-5459-49BF-98D0-1A67C3936696}" dt="2020-04-20T05:13:14.875" v="5681" actId="1076"/>
          <ac:picMkLst>
            <pc:docMk/>
            <pc:sldMk cId="4167732364" sldId="334"/>
            <ac:picMk id="4" creationId="{87EFA022-45CF-4561-9009-6F325908A246}"/>
          </ac:picMkLst>
        </pc:picChg>
        <pc:picChg chg="del">
          <ac:chgData name="Michael Zanatta" userId="fa57f52891cc4abc" providerId="LiveId" clId="{4A73606B-5459-49BF-98D0-1A67C3936696}" dt="2020-04-20T05:01:44.915" v="5192" actId="478"/>
          <ac:picMkLst>
            <pc:docMk/>
            <pc:sldMk cId="4167732364" sldId="334"/>
            <ac:picMk id="5" creationId="{F5164794-F6ED-4745-A330-B3E39230DA9D}"/>
          </ac:picMkLst>
        </pc:picChg>
        <pc:picChg chg="del">
          <ac:chgData name="Michael Zanatta" userId="fa57f52891cc4abc" providerId="LiveId" clId="{4A73606B-5459-49BF-98D0-1A67C3936696}" dt="2020-04-20T05:01:51.174" v="5197" actId="478"/>
          <ac:picMkLst>
            <pc:docMk/>
            <pc:sldMk cId="4167732364" sldId="334"/>
            <ac:picMk id="6" creationId="{328081E1-27D0-4E2F-903D-0041EF60921E}"/>
          </ac:picMkLst>
        </pc:picChg>
        <pc:picChg chg="mod">
          <ac:chgData name="Michael Zanatta" userId="fa57f52891cc4abc" providerId="LiveId" clId="{4A73606B-5459-49BF-98D0-1A67C3936696}" dt="2020-04-20T05:02:40.516" v="5244" actId="14100"/>
          <ac:picMkLst>
            <pc:docMk/>
            <pc:sldMk cId="4167732364" sldId="334"/>
            <ac:picMk id="11" creationId="{59C8E0C9-9FA6-4292-BECB-8DAED7C4F217}"/>
          </ac:picMkLst>
        </pc:picChg>
        <pc:picChg chg="add del mod">
          <ac:chgData name="Michael Zanatta" userId="fa57f52891cc4abc" providerId="LiveId" clId="{4A73606B-5459-49BF-98D0-1A67C3936696}" dt="2020-04-20T05:04:15.063" v="5293" actId="478"/>
          <ac:picMkLst>
            <pc:docMk/>
            <pc:sldMk cId="4167732364" sldId="334"/>
            <ac:picMk id="17" creationId="{47A6DA93-0FF5-4FB0-B98E-8034E40BF9D6}"/>
          </ac:picMkLst>
        </pc:picChg>
        <pc:picChg chg="add del mod">
          <ac:chgData name="Michael Zanatta" userId="fa57f52891cc4abc" providerId="LiveId" clId="{4A73606B-5459-49BF-98D0-1A67C3936696}" dt="2020-04-20T05:04:25.726" v="5298" actId="478"/>
          <ac:picMkLst>
            <pc:docMk/>
            <pc:sldMk cId="4167732364" sldId="334"/>
            <ac:picMk id="21" creationId="{C658C0C3-AD62-44A4-A9DF-A1FA4077F744}"/>
          </ac:picMkLst>
        </pc:picChg>
        <pc:picChg chg="add mod">
          <ac:chgData name="Michael Zanatta" userId="fa57f52891cc4abc" providerId="LiveId" clId="{4A73606B-5459-49BF-98D0-1A67C3936696}" dt="2020-04-20T05:04:29.751" v="5303" actId="1076"/>
          <ac:picMkLst>
            <pc:docMk/>
            <pc:sldMk cId="4167732364" sldId="334"/>
            <ac:picMk id="24" creationId="{B67AE8C8-C175-4BD3-B9D2-08EF3CE04C66}"/>
          </ac:picMkLst>
        </pc:picChg>
        <pc:picChg chg="del">
          <ac:chgData name="Michael Zanatta" userId="fa57f52891cc4abc" providerId="LiveId" clId="{4A73606B-5459-49BF-98D0-1A67C3936696}" dt="2020-04-20T05:01:57.750" v="5204" actId="478"/>
          <ac:picMkLst>
            <pc:docMk/>
            <pc:sldMk cId="4167732364" sldId="334"/>
            <ac:picMk id="27" creationId="{D2917B9D-2E0D-48E5-B44E-2793D7C74B83}"/>
          </ac:picMkLst>
        </pc:picChg>
        <pc:picChg chg="add del">
          <ac:chgData name="Michael Zanatta" userId="fa57f52891cc4abc" providerId="LiveId" clId="{4A73606B-5459-49BF-98D0-1A67C3936696}" dt="2020-04-20T05:03:20.573" v="5283" actId="478"/>
          <ac:picMkLst>
            <pc:docMk/>
            <pc:sldMk cId="4167732364" sldId="334"/>
            <ac:picMk id="30" creationId="{0DBD2F68-8206-416C-9272-E87478C5270B}"/>
          </ac:picMkLst>
        </pc:picChg>
        <pc:picChg chg="del">
          <ac:chgData name="Michael Zanatta" userId="fa57f52891cc4abc" providerId="LiveId" clId="{4A73606B-5459-49BF-98D0-1A67C3936696}" dt="2020-04-20T05:02:05.683" v="5209" actId="478"/>
          <ac:picMkLst>
            <pc:docMk/>
            <pc:sldMk cId="4167732364" sldId="334"/>
            <ac:picMk id="34" creationId="{2C212251-9D8C-4811-AFF1-C06F95F333DB}"/>
          </ac:picMkLst>
        </pc:picChg>
        <pc:cxnChg chg="del mod">
          <ac:chgData name="Michael Zanatta" userId="fa57f52891cc4abc" providerId="LiveId" clId="{4A73606B-5459-49BF-98D0-1A67C3936696}" dt="2020-04-20T05:01:47.169" v="5193" actId="478"/>
          <ac:cxnSpMkLst>
            <pc:docMk/>
            <pc:sldMk cId="4167732364" sldId="334"/>
            <ac:cxnSpMk id="8" creationId="{9031A43C-0758-4039-B566-7B9B2AF596E7}"/>
          </ac:cxnSpMkLst>
        </pc:cxnChg>
        <pc:cxnChg chg="mod">
          <ac:chgData name="Michael Zanatta" userId="fa57f52891cc4abc" providerId="LiveId" clId="{4A73606B-5459-49BF-98D0-1A67C3936696}" dt="2020-04-20T05:06:39.995" v="5443" actId="1076"/>
          <ac:cxnSpMkLst>
            <pc:docMk/>
            <pc:sldMk cId="4167732364" sldId="334"/>
            <ac:cxnSpMk id="12" creationId="{260AB80F-EA7B-44B1-806E-CB3B6ACEA096}"/>
          </ac:cxnSpMkLst>
        </pc:cxnChg>
        <pc:cxnChg chg="del mod">
          <ac:chgData name="Michael Zanatta" userId="fa57f52891cc4abc" providerId="LiveId" clId="{4A73606B-5459-49BF-98D0-1A67C3936696}" dt="2020-04-20T05:01:55.567" v="5202" actId="478"/>
          <ac:cxnSpMkLst>
            <pc:docMk/>
            <pc:sldMk cId="4167732364" sldId="334"/>
            <ac:cxnSpMk id="25" creationId="{3D4761A8-44D8-40E4-B69C-7B189E33733D}"/>
          </ac:cxnSpMkLst>
        </pc:cxnChg>
        <pc:cxnChg chg="del mod">
          <ac:chgData name="Michael Zanatta" userId="fa57f52891cc4abc" providerId="LiveId" clId="{4A73606B-5459-49BF-98D0-1A67C3936696}" dt="2020-04-20T05:01:58.489" v="5205" actId="478"/>
          <ac:cxnSpMkLst>
            <pc:docMk/>
            <pc:sldMk cId="4167732364" sldId="334"/>
            <ac:cxnSpMk id="29" creationId="{3124D481-A983-4544-9005-438EB36DE55A}"/>
          </ac:cxnSpMkLst>
        </pc:cxnChg>
        <pc:cxnChg chg="del">
          <ac:chgData name="Michael Zanatta" userId="fa57f52891cc4abc" providerId="LiveId" clId="{4A73606B-5459-49BF-98D0-1A67C3936696}" dt="2020-04-20T05:02:05.683" v="5209" actId="478"/>
          <ac:cxnSpMkLst>
            <pc:docMk/>
            <pc:sldMk cId="4167732364" sldId="334"/>
            <ac:cxnSpMk id="35" creationId="{6F757948-F6B6-4D38-9496-A3F8CCA1E82B}"/>
          </ac:cxnSpMkLst>
        </pc:cxnChg>
        <pc:cxnChg chg="del">
          <ac:chgData name="Michael Zanatta" userId="fa57f52891cc4abc" providerId="LiveId" clId="{4A73606B-5459-49BF-98D0-1A67C3936696}" dt="2020-04-20T05:01:54.173" v="5200" actId="478"/>
          <ac:cxnSpMkLst>
            <pc:docMk/>
            <pc:sldMk cId="4167732364" sldId="334"/>
            <ac:cxnSpMk id="39" creationId="{C01A5836-A5E7-47AB-90BB-6BCC87B6697B}"/>
          </ac:cxnSpMkLst>
        </pc:cxnChg>
        <pc:cxnChg chg="add mod">
          <ac:chgData name="Michael Zanatta" userId="fa57f52891cc4abc" providerId="LiveId" clId="{4A73606B-5459-49BF-98D0-1A67C3936696}" dt="2020-04-20T05:08:11.554" v="5551" actId="1076"/>
          <ac:cxnSpMkLst>
            <pc:docMk/>
            <pc:sldMk cId="4167732364" sldId="334"/>
            <ac:cxnSpMk id="40" creationId="{74551401-3741-4C13-A8A4-3C6CA53407C6}"/>
          </ac:cxnSpMkLst>
        </pc:cxnChg>
        <pc:cxnChg chg="add mod">
          <ac:chgData name="Michael Zanatta" userId="fa57f52891cc4abc" providerId="LiveId" clId="{4A73606B-5459-49BF-98D0-1A67C3936696}" dt="2020-04-20T05:07:52.927" v="5547" actId="1076"/>
          <ac:cxnSpMkLst>
            <pc:docMk/>
            <pc:sldMk cId="4167732364" sldId="334"/>
            <ac:cxnSpMk id="44" creationId="{099D5E11-CE43-4FC7-B169-EEE610B9EA2E}"/>
          </ac:cxnSpMkLst>
        </pc:cxnChg>
        <pc:cxnChg chg="add del mod">
          <ac:chgData name="Michael Zanatta" userId="fa57f52891cc4abc" providerId="LiveId" clId="{4A73606B-5459-49BF-98D0-1A67C3936696}" dt="2020-04-20T05:08:35.198" v="5556"/>
          <ac:cxnSpMkLst>
            <pc:docMk/>
            <pc:sldMk cId="4167732364" sldId="334"/>
            <ac:cxnSpMk id="45" creationId="{6EA9AD7C-666F-4CFD-9ACF-B3615FE811AF}"/>
          </ac:cxnSpMkLst>
        </pc:cxnChg>
        <pc:cxnChg chg="add mod">
          <ac:chgData name="Michael Zanatta" userId="fa57f52891cc4abc" providerId="LiveId" clId="{4A73606B-5459-49BF-98D0-1A67C3936696}" dt="2020-04-20T05:09:12.668" v="5612" actId="1076"/>
          <ac:cxnSpMkLst>
            <pc:docMk/>
            <pc:sldMk cId="4167732364" sldId="334"/>
            <ac:cxnSpMk id="46" creationId="{B27097D8-70AF-4310-809F-8369105104E6}"/>
          </ac:cxnSpMkLst>
        </pc:cxnChg>
        <pc:cxnChg chg="add mod">
          <ac:chgData name="Michael Zanatta" userId="fa57f52891cc4abc" providerId="LiveId" clId="{4A73606B-5459-49BF-98D0-1A67C3936696}" dt="2020-04-20T05:12:11.932" v="5674" actId="1076"/>
          <ac:cxnSpMkLst>
            <pc:docMk/>
            <pc:sldMk cId="4167732364" sldId="334"/>
            <ac:cxnSpMk id="50" creationId="{092B6106-D848-4B60-9259-374B8015213B}"/>
          </ac:cxnSpMkLst>
        </pc:cxnChg>
      </pc:sldChg>
      <pc:sldChg chg="addSp delSp modSp add ord modNotesTx">
        <pc:chgData name="Michael Zanatta" userId="fa57f52891cc4abc" providerId="LiveId" clId="{4A73606B-5459-49BF-98D0-1A67C3936696}" dt="2020-04-26T01:00:53.799" v="9123" actId="20577"/>
        <pc:sldMkLst>
          <pc:docMk/>
          <pc:sldMk cId="4161350885" sldId="335"/>
        </pc:sldMkLst>
        <pc:spChg chg="mod">
          <ac:chgData name="Michael Zanatta" userId="fa57f52891cc4abc" providerId="LiveId" clId="{4A73606B-5459-49BF-98D0-1A67C3936696}" dt="2020-04-21T05:08:16.832" v="5709" actId="20577"/>
          <ac:spMkLst>
            <pc:docMk/>
            <pc:sldMk cId="4161350885" sldId="335"/>
            <ac:spMk id="3" creationId="{004466AC-DAD2-43EC-9DAC-96F603DD1C84}"/>
          </ac:spMkLst>
        </pc:spChg>
        <pc:spChg chg="add mod">
          <ac:chgData name="Michael Zanatta" userId="fa57f52891cc4abc" providerId="LiveId" clId="{4A73606B-5459-49BF-98D0-1A67C3936696}" dt="2020-04-21T05:09:49.700" v="5758" actId="14100"/>
          <ac:spMkLst>
            <pc:docMk/>
            <pc:sldMk cId="4161350885" sldId="335"/>
            <ac:spMk id="4" creationId="{1E03217A-6751-4D41-A7A3-717DA6429696}"/>
          </ac:spMkLst>
        </pc:spChg>
        <pc:spChg chg="add del">
          <ac:chgData name="Michael Zanatta" userId="fa57f52891cc4abc" providerId="LiveId" clId="{4A73606B-5459-49BF-98D0-1A67C3936696}" dt="2020-04-21T05:08:56.179" v="5715" actId="478"/>
          <ac:spMkLst>
            <pc:docMk/>
            <pc:sldMk cId="4161350885" sldId="335"/>
            <ac:spMk id="26" creationId="{74BDACC0-9F48-4805-8874-5BD8BC1DFC5D}"/>
          </ac:spMkLst>
        </pc:spChg>
        <pc:spChg chg="add">
          <ac:chgData name="Michael Zanatta" userId="fa57f52891cc4abc" providerId="LiveId" clId="{4A73606B-5459-49BF-98D0-1A67C3936696}" dt="2020-04-21T05:08:54.136" v="5714"/>
          <ac:spMkLst>
            <pc:docMk/>
            <pc:sldMk cId="4161350885" sldId="335"/>
            <ac:spMk id="30" creationId="{AF4E3802-4FBF-4057-B53B-A9DB7ECE9DCE}"/>
          </ac:spMkLst>
        </pc:spChg>
        <pc:spChg chg="add">
          <ac:chgData name="Michael Zanatta" userId="fa57f52891cc4abc" providerId="LiveId" clId="{4A73606B-5459-49BF-98D0-1A67C3936696}" dt="2020-04-21T05:08:54.136" v="5714"/>
          <ac:spMkLst>
            <pc:docMk/>
            <pc:sldMk cId="4161350885" sldId="335"/>
            <ac:spMk id="31" creationId="{12BBAF64-2A04-4FFC-8709-696E8CCCA597}"/>
          </ac:spMkLst>
        </pc:spChg>
        <pc:spChg chg="add">
          <ac:chgData name="Michael Zanatta" userId="fa57f52891cc4abc" providerId="LiveId" clId="{4A73606B-5459-49BF-98D0-1A67C3936696}" dt="2020-04-21T05:08:54.136" v="5714"/>
          <ac:spMkLst>
            <pc:docMk/>
            <pc:sldMk cId="4161350885" sldId="335"/>
            <ac:spMk id="32" creationId="{BA187B76-29BF-483E-B439-2336E5613359}"/>
          </ac:spMkLst>
        </pc:spChg>
        <pc:spChg chg="add">
          <ac:chgData name="Michael Zanatta" userId="fa57f52891cc4abc" providerId="LiveId" clId="{4A73606B-5459-49BF-98D0-1A67C3936696}" dt="2020-04-21T05:08:54.136" v="5714"/>
          <ac:spMkLst>
            <pc:docMk/>
            <pc:sldMk cId="4161350885" sldId="335"/>
            <ac:spMk id="33" creationId="{E7A964FF-B1B7-4F86-86B0-1514188E9F7D}"/>
          </ac:spMkLst>
        </pc:spChg>
        <pc:spChg chg="add">
          <ac:chgData name="Michael Zanatta" userId="fa57f52891cc4abc" providerId="LiveId" clId="{4A73606B-5459-49BF-98D0-1A67C3936696}" dt="2020-04-21T05:08:54.136" v="5714"/>
          <ac:spMkLst>
            <pc:docMk/>
            <pc:sldMk cId="4161350885" sldId="335"/>
            <ac:spMk id="34" creationId="{81F1A03C-924C-46BD-BE66-A09B315ED3A8}"/>
          </ac:spMkLst>
        </pc:spChg>
        <pc:spChg chg="add">
          <ac:chgData name="Michael Zanatta" userId="fa57f52891cc4abc" providerId="LiveId" clId="{4A73606B-5459-49BF-98D0-1A67C3936696}" dt="2020-04-21T05:08:54.136" v="5714"/>
          <ac:spMkLst>
            <pc:docMk/>
            <pc:sldMk cId="4161350885" sldId="335"/>
            <ac:spMk id="38" creationId="{F731E113-B8A6-42B5-87E4-72479CC6A928}"/>
          </ac:spMkLst>
        </pc:spChg>
        <pc:spChg chg="del">
          <ac:chgData name="Michael Zanatta" userId="fa57f52891cc4abc" providerId="LiveId" clId="{4A73606B-5459-49BF-98D0-1A67C3936696}" dt="2020-04-21T05:08:46.191" v="5711" actId="478"/>
          <ac:spMkLst>
            <pc:docMk/>
            <pc:sldMk cId="4161350885" sldId="335"/>
            <ac:spMk id="45" creationId="{9F46715B-A276-454E-8F69-0938ACE866AA}"/>
          </ac:spMkLst>
        </pc:spChg>
        <pc:spChg chg="del">
          <ac:chgData name="Michael Zanatta" userId="fa57f52891cc4abc" providerId="LiveId" clId="{4A73606B-5459-49BF-98D0-1A67C3936696}" dt="2020-04-21T05:08:46.191" v="5711" actId="478"/>
          <ac:spMkLst>
            <pc:docMk/>
            <pc:sldMk cId="4161350885" sldId="335"/>
            <ac:spMk id="46" creationId="{CDB76EDD-61BD-4AE3-8444-9DFBB60D8118}"/>
          </ac:spMkLst>
        </pc:spChg>
        <pc:spChg chg="del">
          <ac:chgData name="Michael Zanatta" userId="fa57f52891cc4abc" providerId="LiveId" clId="{4A73606B-5459-49BF-98D0-1A67C3936696}" dt="2020-04-21T05:08:50.992" v="5713" actId="478"/>
          <ac:spMkLst>
            <pc:docMk/>
            <pc:sldMk cId="4161350885" sldId="335"/>
            <ac:spMk id="47" creationId="{4C6BEE53-F1DE-4F2F-AA3A-A7F187B8393E}"/>
          </ac:spMkLst>
        </pc:spChg>
        <pc:spChg chg="del">
          <ac:chgData name="Michael Zanatta" userId="fa57f52891cc4abc" providerId="LiveId" clId="{4A73606B-5459-49BF-98D0-1A67C3936696}" dt="2020-04-21T05:08:46.191" v="5711" actId="478"/>
          <ac:spMkLst>
            <pc:docMk/>
            <pc:sldMk cId="4161350885" sldId="335"/>
            <ac:spMk id="48" creationId="{A2F2F71C-436F-473F-9A90-DA17FE5C54AC}"/>
          </ac:spMkLst>
        </pc:spChg>
        <pc:spChg chg="del">
          <ac:chgData name="Michael Zanatta" userId="fa57f52891cc4abc" providerId="LiveId" clId="{4A73606B-5459-49BF-98D0-1A67C3936696}" dt="2020-04-21T05:08:46.191" v="5711" actId="478"/>
          <ac:spMkLst>
            <pc:docMk/>
            <pc:sldMk cId="4161350885" sldId="335"/>
            <ac:spMk id="49" creationId="{757D0A94-1FCF-41FE-868B-59D95125932A}"/>
          </ac:spMkLst>
        </pc:spChg>
        <pc:spChg chg="del">
          <ac:chgData name="Michael Zanatta" userId="fa57f52891cc4abc" providerId="LiveId" clId="{4A73606B-5459-49BF-98D0-1A67C3936696}" dt="2020-04-21T05:08:46.191" v="5711" actId="478"/>
          <ac:spMkLst>
            <pc:docMk/>
            <pc:sldMk cId="4161350885" sldId="335"/>
            <ac:spMk id="50" creationId="{1E752FE1-6327-46D1-A141-3F02DD5371F3}"/>
          </ac:spMkLst>
        </pc:spChg>
        <pc:spChg chg="del">
          <ac:chgData name="Michael Zanatta" userId="fa57f52891cc4abc" providerId="LiveId" clId="{4A73606B-5459-49BF-98D0-1A67C3936696}" dt="2020-04-21T05:08:46.191" v="5711" actId="478"/>
          <ac:spMkLst>
            <pc:docMk/>
            <pc:sldMk cId="4161350885" sldId="335"/>
            <ac:spMk id="53" creationId="{B1EADD61-8DF3-4B20-A1E7-6222F876D783}"/>
          </ac:spMkLst>
        </pc:spChg>
        <pc:spChg chg="del">
          <ac:chgData name="Michael Zanatta" userId="fa57f52891cc4abc" providerId="LiveId" clId="{4A73606B-5459-49BF-98D0-1A67C3936696}" dt="2020-04-21T05:08:46.191" v="5711" actId="478"/>
          <ac:spMkLst>
            <pc:docMk/>
            <pc:sldMk cId="4161350885" sldId="335"/>
            <ac:spMk id="55" creationId="{D1AAB9FF-46A2-46E6-BB75-DA10B9D050D2}"/>
          </ac:spMkLst>
        </pc:spChg>
        <pc:spChg chg="del">
          <ac:chgData name="Michael Zanatta" userId="fa57f52891cc4abc" providerId="LiveId" clId="{4A73606B-5459-49BF-98D0-1A67C3936696}" dt="2020-04-21T05:08:46.191" v="5711" actId="478"/>
          <ac:spMkLst>
            <pc:docMk/>
            <pc:sldMk cId="4161350885" sldId="335"/>
            <ac:spMk id="58" creationId="{10DB7964-6988-4896-8778-A42D8EB003E5}"/>
          </ac:spMkLst>
        </pc:spChg>
        <pc:spChg chg="del">
          <ac:chgData name="Michael Zanatta" userId="fa57f52891cc4abc" providerId="LiveId" clId="{4A73606B-5459-49BF-98D0-1A67C3936696}" dt="2020-04-21T05:08:46.191" v="5711" actId="478"/>
          <ac:spMkLst>
            <pc:docMk/>
            <pc:sldMk cId="4161350885" sldId="335"/>
            <ac:spMk id="59" creationId="{31CA92B5-C724-41AC-BB1B-6150E733377E}"/>
          </ac:spMkLst>
        </pc:spChg>
        <pc:spChg chg="del">
          <ac:chgData name="Michael Zanatta" userId="fa57f52891cc4abc" providerId="LiveId" clId="{4A73606B-5459-49BF-98D0-1A67C3936696}" dt="2020-04-21T05:08:46.191" v="5711" actId="478"/>
          <ac:spMkLst>
            <pc:docMk/>
            <pc:sldMk cId="4161350885" sldId="335"/>
            <ac:spMk id="60" creationId="{B7D5F1F7-983D-4461-8B80-57E7B0EDF21D}"/>
          </ac:spMkLst>
        </pc:spChg>
        <pc:spChg chg="add">
          <ac:chgData name="Michael Zanatta" userId="fa57f52891cc4abc" providerId="LiveId" clId="{4A73606B-5459-49BF-98D0-1A67C3936696}" dt="2020-04-21T05:08:54.136" v="5714"/>
          <ac:spMkLst>
            <pc:docMk/>
            <pc:sldMk cId="4161350885" sldId="335"/>
            <ac:spMk id="66" creationId="{F1F2F171-AB92-4BEA-819D-CF114172237E}"/>
          </ac:spMkLst>
        </pc:spChg>
        <pc:spChg chg="add">
          <ac:chgData name="Michael Zanatta" userId="fa57f52891cc4abc" providerId="LiveId" clId="{4A73606B-5459-49BF-98D0-1A67C3936696}" dt="2020-04-21T06:18:00.103" v="6701"/>
          <ac:spMkLst>
            <pc:docMk/>
            <pc:sldMk cId="4161350885" sldId="335"/>
            <ac:spMk id="67" creationId="{3A8518E6-A13E-4A61-BF5B-762B0086F593}"/>
          </ac:spMkLst>
        </pc:spChg>
        <pc:picChg chg="add">
          <ac:chgData name="Michael Zanatta" userId="fa57f52891cc4abc" providerId="LiveId" clId="{4A73606B-5459-49BF-98D0-1A67C3936696}" dt="2020-04-21T05:08:54.136" v="5714"/>
          <ac:picMkLst>
            <pc:docMk/>
            <pc:sldMk cId="4161350885" sldId="335"/>
            <ac:picMk id="27" creationId="{992E7136-E592-424B-B8EC-A6433D02BA53}"/>
          </ac:picMkLst>
        </pc:picChg>
        <pc:picChg chg="add">
          <ac:chgData name="Michael Zanatta" userId="fa57f52891cc4abc" providerId="LiveId" clId="{4A73606B-5459-49BF-98D0-1A67C3936696}" dt="2020-04-21T05:08:54.136" v="5714"/>
          <ac:picMkLst>
            <pc:docMk/>
            <pc:sldMk cId="4161350885" sldId="335"/>
            <ac:picMk id="28" creationId="{87559F07-8A11-4096-8365-95ED87E09668}"/>
          </ac:picMkLst>
        </pc:picChg>
        <pc:picChg chg="add">
          <ac:chgData name="Michael Zanatta" userId="fa57f52891cc4abc" providerId="LiveId" clId="{4A73606B-5459-49BF-98D0-1A67C3936696}" dt="2020-04-21T05:08:54.136" v="5714"/>
          <ac:picMkLst>
            <pc:docMk/>
            <pc:sldMk cId="4161350885" sldId="335"/>
            <ac:picMk id="37" creationId="{0013C0CD-2522-44C0-B23D-AC6B22EE38EC}"/>
          </ac:picMkLst>
        </pc:picChg>
        <pc:picChg chg="del">
          <ac:chgData name="Michael Zanatta" userId="fa57f52891cc4abc" providerId="LiveId" clId="{4A73606B-5459-49BF-98D0-1A67C3936696}" dt="2020-04-21T05:08:46.191" v="5711" actId="478"/>
          <ac:picMkLst>
            <pc:docMk/>
            <pc:sldMk cId="4161350885" sldId="335"/>
            <ac:picMk id="39" creationId="{CFF439D9-B8E3-4D5D-B523-C4325D0FACBC}"/>
          </ac:picMkLst>
        </pc:picChg>
        <pc:picChg chg="del">
          <ac:chgData name="Michael Zanatta" userId="fa57f52891cc4abc" providerId="LiveId" clId="{4A73606B-5459-49BF-98D0-1A67C3936696}" dt="2020-04-21T05:08:46.191" v="5711" actId="478"/>
          <ac:picMkLst>
            <pc:docMk/>
            <pc:sldMk cId="4161350885" sldId="335"/>
            <ac:picMk id="40" creationId="{B8585064-210F-4E70-ABDE-9921364E3678}"/>
          </ac:picMkLst>
        </pc:picChg>
        <pc:picChg chg="del">
          <ac:chgData name="Michael Zanatta" userId="fa57f52891cc4abc" providerId="LiveId" clId="{4A73606B-5459-49BF-98D0-1A67C3936696}" dt="2020-04-21T05:08:48.161" v="5712" actId="478"/>
          <ac:picMkLst>
            <pc:docMk/>
            <pc:sldMk cId="4161350885" sldId="335"/>
            <ac:picMk id="41" creationId="{CC90E551-C65D-436D-AC20-E140672081C8}"/>
          </ac:picMkLst>
        </pc:picChg>
        <pc:picChg chg="del">
          <ac:chgData name="Michael Zanatta" userId="fa57f52891cc4abc" providerId="LiveId" clId="{4A73606B-5459-49BF-98D0-1A67C3936696}" dt="2020-04-21T05:08:46.191" v="5711" actId="478"/>
          <ac:picMkLst>
            <pc:docMk/>
            <pc:sldMk cId="4161350885" sldId="335"/>
            <ac:picMk id="43" creationId="{AAE65855-E063-4888-8149-DC57FC1C59D9}"/>
          </ac:picMkLst>
        </pc:picChg>
        <pc:picChg chg="del">
          <ac:chgData name="Michael Zanatta" userId="fa57f52891cc4abc" providerId="LiveId" clId="{4A73606B-5459-49BF-98D0-1A67C3936696}" dt="2020-04-21T05:08:46.191" v="5711" actId="478"/>
          <ac:picMkLst>
            <pc:docMk/>
            <pc:sldMk cId="4161350885" sldId="335"/>
            <ac:picMk id="52" creationId="{07805DD8-56FB-43CB-AEEE-A8B3BA455CFD}"/>
          </ac:picMkLst>
        </pc:picChg>
        <pc:picChg chg="del">
          <ac:chgData name="Michael Zanatta" userId="fa57f52891cc4abc" providerId="LiveId" clId="{4A73606B-5459-49BF-98D0-1A67C3936696}" dt="2020-04-21T05:08:46.191" v="5711" actId="478"/>
          <ac:picMkLst>
            <pc:docMk/>
            <pc:sldMk cId="4161350885" sldId="335"/>
            <ac:picMk id="56" creationId="{F99F9BDA-7001-46E6-B649-0E3D789A334C}"/>
          </ac:picMkLst>
        </pc:picChg>
        <pc:picChg chg="add">
          <ac:chgData name="Michael Zanatta" userId="fa57f52891cc4abc" providerId="LiveId" clId="{4A73606B-5459-49BF-98D0-1A67C3936696}" dt="2020-04-21T05:08:54.136" v="5714"/>
          <ac:picMkLst>
            <pc:docMk/>
            <pc:sldMk cId="4161350885" sldId="335"/>
            <ac:picMk id="61" creationId="{6126AF5E-4FC3-4647-B45E-79272FD818E1}"/>
          </ac:picMkLst>
        </pc:picChg>
        <pc:picChg chg="add">
          <ac:chgData name="Michael Zanatta" userId="fa57f52891cc4abc" providerId="LiveId" clId="{4A73606B-5459-49BF-98D0-1A67C3936696}" dt="2020-04-21T05:08:54.136" v="5714"/>
          <ac:picMkLst>
            <pc:docMk/>
            <pc:sldMk cId="4161350885" sldId="335"/>
            <ac:picMk id="63" creationId="{C3A22006-51CD-4670-B8C6-0D675D3B6C30}"/>
          </ac:picMkLst>
        </pc:picChg>
        <pc:cxnChg chg="add">
          <ac:chgData name="Michael Zanatta" userId="fa57f52891cc4abc" providerId="LiveId" clId="{4A73606B-5459-49BF-98D0-1A67C3936696}" dt="2020-04-21T05:08:54.136" v="5714"/>
          <ac:cxnSpMkLst>
            <pc:docMk/>
            <pc:sldMk cId="4161350885" sldId="335"/>
            <ac:cxnSpMk id="29" creationId="{5A5CE3FC-A9A8-454A-83DA-8D65623378CA}"/>
          </ac:cxnSpMkLst>
        </pc:cxnChg>
        <pc:cxnChg chg="add">
          <ac:chgData name="Michael Zanatta" userId="fa57f52891cc4abc" providerId="LiveId" clId="{4A73606B-5459-49BF-98D0-1A67C3936696}" dt="2020-04-21T05:08:54.136" v="5714"/>
          <ac:cxnSpMkLst>
            <pc:docMk/>
            <pc:sldMk cId="4161350885" sldId="335"/>
            <ac:cxnSpMk id="35" creationId="{E071C745-B1F8-4B74-AF12-4C109DEA7350}"/>
          </ac:cxnSpMkLst>
        </pc:cxnChg>
        <pc:cxnChg chg="add">
          <ac:chgData name="Michael Zanatta" userId="fa57f52891cc4abc" providerId="LiveId" clId="{4A73606B-5459-49BF-98D0-1A67C3936696}" dt="2020-04-21T05:08:54.136" v="5714"/>
          <ac:cxnSpMkLst>
            <pc:docMk/>
            <pc:sldMk cId="4161350885" sldId="335"/>
            <ac:cxnSpMk id="36" creationId="{B2C79AB9-5B49-4DBB-BB1E-2AC4C5211CC5}"/>
          </ac:cxnSpMkLst>
        </pc:cxnChg>
        <pc:cxnChg chg="del mod">
          <ac:chgData name="Michael Zanatta" userId="fa57f52891cc4abc" providerId="LiveId" clId="{4A73606B-5459-49BF-98D0-1A67C3936696}" dt="2020-04-21T05:08:46.191" v="5711" actId="478"/>
          <ac:cxnSpMkLst>
            <pc:docMk/>
            <pc:sldMk cId="4161350885" sldId="335"/>
            <ac:cxnSpMk id="42" creationId="{C72ED6B4-3A37-42C4-95C0-3F15AE09105F}"/>
          </ac:cxnSpMkLst>
        </pc:cxnChg>
        <pc:cxnChg chg="del">
          <ac:chgData name="Michael Zanatta" userId="fa57f52891cc4abc" providerId="LiveId" clId="{4A73606B-5459-49BF-98D0-1A67C3936696}" dt="2020-04-21T05:08:46.191" v="5711" actId="478"/>
          <ac:cxnSpMkLst>
            <pc:docMk/>
            <pc:sldMk cId="4161350885" sldId="335"/>
            <ac:cxnSpMk id="44" creationId="{9E6B430C-4A22-40CD-9A45-9B57C1806E63}"/>
          </ac:cxnSpMkLst>
        </pc:cxnChg>
        <pc:cxnChg chg="del mod">
          <ac:chgData name="Michael Zanatta" userId="fa57f52891cc4abc" providerId="LiveId" clId="{4A73606B-5459-49BF-98D0-1A67C3936696}" dt="2020-04-21T05:08:46.191" v="5711" actId="478"/>
          <ac:cxnSpMkLst>
            <pc:docMk/>
            <pc:sldMk cId="4161350885" sldId="335"/>
            <ac:cxnSpMk id="51" creationId="{05D10022-10F9-4BBE-B0AF-0B0D80287ACA}"/>
          </ac:cxnSpMkLst>
        </pc:cxnChg>
        <pc:cxnChg chg="del mod">
          <ac:chgData name="Michael Zanatta" userId="fa57f52891cc4abc" providerId="LiveId" clId="{4A73606B-5459-49BF-98D0-1A67C3936696}" dt="2020-04-21T05:08:46.191" v="5711" actId="478"/>
          <ac:cxnSpMkLst>
            <pc:docMk/>
            <pc:sldMk cId="4161350885" sldId="335"/>
            <ac:cxnSpMk id="54" creationId="{B500FE4B-B424-4E20-AAAD-3B849F36859E}"/>
          </ac:cxnSpMkLst>
        </pc:cxnChg>
        <pc:cxnChg chg="del">
          <ac:chgData name="Michael Zanatta" userId="fa57f52891cc4abc" providerId="LiveId" clId="{4A73606B-5459-49BF-98D0-1A67C3936696}" dt="2020-04-21T05:08:46.191" v="5711" actId="478"/>
          <ac:cxnSpMkLst>
            <pc:docMk/>
            <pc:sldMk cId="4161350885" sldId="335"/>
            <ac:cxnSpMk id="57" creationId="{F4720B2B-9A8C-4EC4-BB3A-09EDC72F693D}"/>
          </ac:cxnSpMkLst>
        </pc:cxnChg>
        <pc:cxnChg chg="add">
          <ac:chgData name="Michael Zanatta" userId="fa57f52891cc4abc" providerId="LiveId" clId="{4A73606B-5459-49BF-98D0-1A67C3936696}" dt="2020-04-21T05:08:54.136" v="5714"/>
          <ac:cxnSpMkLst>
            <pc:docMk/>
            <pc:sldMk cId="4161350885" sldId="335"/>
            <ac:cxnSpMk id="62" creationId="{D4428C6B-79FD-4966-83C5-368707FB0A1E}"/>
          </ac:cxnSpMkLst>
        </pc:cxnChg>
        <pc:cxnChg chg="add">
          <ac:chgData name="Michael Zanatta" userId="fa57f52891cc4abc" providerId="LiveId" clId="{4A73606B-5459-49BF-98D0-1A67C3936696}" dt="2020-04-21T05:08:54.136" v="5714"/>
          <ac:cxnSpMkLst>
            <pc:docMk/>
            <pc:sldMk cId="4161350885" sldId="335"/>
            <ac:cxnSpMk id="64" creationId="{A7C81545-7E72-4BFA-92F4-F3271F620C0C}"/>
          </ac:cxnSpMkLst>
        </pc:cxnChg>
        <pc:cxnChg chg="add">
          <ac:chgData name="Michael Zanatta" userId="fa57f52891cc4abc" providerId="LiveId" clId="{4A73606B-5459-49BF-98D0-1A67C3936696}" dt="2020-04-21T05:08:54.136" v="5714"/>
          <ac:cxnSpMkLst>
            <pc:docMk/>
            <pc:sldMk cId="4161350885" sldId="335"/>
            <ac:cxnSpMk id="65" creationId="{E435EB56-2737-4497-9FE5-2613B6F90F73}"/>
          </ac:cxnSpMkLst>
        </pc:cxnChg>
      </pc:sldChg>
      <pc:sldChg chg="add">
        <pc:chgData name="Michael Zanatta" userId="fa57f52891cc4abc" providerId="LiveId" clId="{4A73606B-5459-49BF-98D0-1A67C3936696}" dt="2020-04-21T05:42:00.974" v="6198"/>
        <pc:sldMkLst>
          <pc:docMk/>
          <pc:sldMk cId="3130557943" sldId="336"/>
        </pc:sldMkLst>
      </pc:sldChg>
      <pc:sldChg chg="modSp add del modNotesTx">
        <pc:chgData name="Michael Zanatta" userId="fa57f52891cc4abc" providerId="LiveId" clId="{4A73606B-5459-49BF-98D0-1A67C3936696}" dt="2020-04-21T05:46:54.742" v="6297" actId="2696"/>
        <pc:sldMkLst>
          <pc:docMk/>
          <pc:sldMk cId="3519490648" sldId="337"/>
        </pc:sldMkLst>
        <pc:spChg chg="mod">
          <ac:chgData name="Michael Zanatta" userId="fa57f52891cc4abc" providerId="LiveId" clId="{4A73606B-5459-49BF-98D0-1A67C3936696}" dt="2020-04-21T05:42:30.225" v="6221" actId="121"/>
          <ac:spMkLst>
            <pc:docMk/>
            <pc:sldMk cId="3519490648" sldId="337"/>
            <ac:spMk id="5" creationId="{91E81AA4-8AB0-48A5-B2B6-957044DBE155}"/>
          </ac:spMkLst>
        </pc:spChg>
      </pc:sldChg>
      <pc:sldChg chg="modSp add modNotesTx">
        <pc:chgData name="Michael Zanatta" userId="fa57f52891cc4abc" providerId="LiveId" clId="{4A73606B-5459-49BF-98D0-1A67C3936696}" dt="2020-04-21T06:17:04.678" v="6695" actId="313"/>
        <pc:sldMkLst>
          <pc:docMk/>
          <pc:sldMk cId="266907982" sldId="338"/>
        </pc:sldMkLst>
        <pc:spChg chg="mod">
          <ac:chgData name="Michael Zanatta" userId="fa57f52891cc4abc" providerId="LiveId" clId="{4A73606B-5459-49BF-98D0-1A67C3936696}" dt="2020-04-21T05:46:51.040" v="6296" actId="6549"/>
          <ac:spMkLst>
            <pc:docMk/>
            <pc:sldMk cId="266907982" sldId="338"/>
            <ac:spMk id="4" creationId="{8EC8A4FD-29F6-E846-AB32-2C2BADCA12D0}"/>
          </ac:spMkLst>
        </pc:spChg>
      </pc:sldChg>
      <pc:sldChg chg="add">
        <pc:chgData name="Michael Zanatta" userId="fa57f52891cc4abc" providerId="LiveId" clId="{4A73606B-5459-49BF-98D0-1A67C3936696}" dt="2020-04-25T21:43:32.688" v="8758"/>
        <pc:sldMkLst>
          <pc:docMk/>
          <pc:sldMk cId="2360458648" sldId="339"/>
        </pc:sldMkLst>
      </pc:sldChg>
      <pc:sldMasterChg chg="delSldLayout">
        <pc:chgData name="Michael Zanatta" userId="fa57f52891cc4abc" providerId="LiveId" clId="{4A73606B-5459-49BF-98D0-1A67C3936696}" dt="2020-04-16T08:18:40.704" v="1218" actId="2696"/>
        <pc:sldMasterMkLst>
          <pc:docMk/>
          <pc:sldMasterMk cId="1411974832" sldId="2147483648"/>
        </pc:sldMasterMkLst>
        <pc:sldLayoutChg chg="del">
          <pc:chgData name="Michael Zanatta" userId="fa57f52891cc4abc" providerId="LiveId" clId="{4A73606B-5459-49BF-98D0-1A67C3936696}" dt="2020-04-16T08:18:40.704" v="1218" actId="2696"/>
          <pc:sldLayoutMkLst>
            <pc:docMk/>
            <pc:sldMasterMk cId="1411974832" sldId="2147483648"/>
            <pc:sldLayoutMk cId="2867080037" sldId="2147483660"/>
          </pc:sldLayoutMkLst>
        </pc:sldLayoutChg>
      </pc:sldMasterChg>
    </pc:docChg>
  </pc:docChgLst>
  <pc:docChgLst>
    <pc:chgData name="Michael Zanatta" userId="fa57f52891cc4abc" providerId="LiveId" clId="{E4D7FB5C-A680-464C-BE01-BFEFAFCA5B4F}"/>
    <pc:docChg chg="undo redo custSel mod addSld delSld modSld sldOrd">
      <pc:chgData name="Michael Zanatta" userId="fa57f52891cc4abc" providerId="LiveId" clId="{E4D7FB5C-A680-464C-BE01-BFEFAFCA5B4F}" dt="2020-02-16T04:02:07.700" v="3538" actId="20577"/>
      <pc:docMkLst>
        <pc:docMk/>
      </pc:docMkLst>
      <pc:sldChg chg="ord">
        <pc:chgData name="Michael Zanatta" userId="fa57f52891cc4abc" providerId="LiveId" clId="{E4D7FB5C-A680-464C-BE01-BFEFAFCA5B4F}" dt="2020-02-12T20:53:22.656" v="1825"/>
        <pc:sldMkLst>
          <pc:docMk/>
          <pc:sldMk cId="1381496282" sldId="257"/>
        </pc:sldMkLst>
      </pc:sldChg>
      <pc:sldChg chg="modSp modNotesTx">
        <pc:chgData name="Michael Zanatta" userId="fa57f52891cc4abc" providerId="LiveId" clId="{E4D7FB5C-A680-464C-BE01-BFEFAFCA5B4F}" dt="2020-02-16T04:01:12.610" v="3446" actId="20577"/>
        <pc:sldMkLst>
          <pc:docMk/>
          <pc:sldMk cId="904889265" sldId="260"/>
        </pc:sldMkLst>
        <pc:spChg chg="mod">
          <ac:chgData name="Michael Zanatta" userId="fa57f52891cc4abc" providerId="LiveId" clId="{E4D7FB5C-A680-464C-BE01-BFEFAFCA5B4F}" dt="2020-02-12T21:19:07.859" v="1863" actId="20577"/>
          <ac:spMkLst>
            <pc:docMk/>
            <pc:sldMk cId="904889265" sldId="260"/>
            <ac:spMk id="2" creationId="{0C6D0FB3-333C-4683-A953-C628C5518A13}"/>
          </ac:spMkLst>
        </pc:spChg>
      </pc:sldChg>
      <pc:sldChg chg="delSp">
        <pc:chgData name="Michael Zanatta" userId="fa57f52891cc4abc" providerId="LiveId" clId="{E4D7FB5C-A680-464C-BE01-BFEFAFCA5B4F}" dt="2020-02-16T03:54:53.191" v="3137" actId="478"/>
        <pc:sldMkLst>
          <pc:docMk/>
          <pc:sldMk cId="3552944967" sldId="262"/>
        </pc:sldMkLst>
        <pc:spChg chg="del">
          <ac:chgData name="Michael Zanatta" userId="fa57f52891cc4abc" providerId="LiveId" clId="{E4D7FB5C-A680-464C-BE01-BFEFAFCA5B4F}" dt="2020-02-16T03:54:53.191" v="3137" actId="478"/>
          <ac:spMkLst>
            <pc:docMk/>
            <pc:sldMk cId="3552944967" sldId="262"/>
            <ac:spMk id="10" creationId="{EC45D71C-966C-406C-BCAD-2D924ECA3F41}"/>
          </ac:spMkLst>
        </pc:spChg>
      </pc:sldChg>
      <pc:sldChg chg="delSp">
        <pc:chgData name="Michael Zanatta" userId="fa57f52891cc4abc" providerId="LiveId" clId="{E4D7FB5C-A680-464C-BE01-BFEFAFCA5B4F}" dt="2020-02-16T03:54:58.189" v="3138" actId="478"/>
        <pc:sldMkLst>
          <pc:docMk/>
          <pc:sldMk cId="3190102320" sldId="263"/>
        </pc:sldMkLst>
        <pc:spChg chg="del">
          <ac:chgData name="Michael Zanatta" userId="fa57f52891cc4abc" providerId="LiveId" clId="{E4D7FB5C-A680-464C-BE01-BFEFAFCA5B4F}" dt="2020-02-16T03:54:58.189" v="3138" actId="478"/>
          <ac:spMkLst>
            <pc:docMk/>
            <pc:sldMk cId="3190102320" sldId="263"/>
            <ac:spMk id="5" creationId="{9DF67912-B8F6-4B21-8228-65A57FA75354}"/>
          </ac:spMkLst>
        </pc:spChg>
      </pc:sldChg>
      <pc:sldChg chg="delSp">
        <pc:chgData name="Michael Zanatta" userId="fa57f52891cc4abc" providerId="LiveId" clId="{E4D7FB5C-A680-464C-BE01-BFEFAFCA5B4F}" dt="2020-02-16T03:56:33.028" v="3139" actId="478"/>
        <pc:sldMkLst>
          <pc:docMk/>
          <pc:sldMk cId="1390832060" sldId="264"/>
        </pc:sldMkLst>
        <pc:spChg chg="del">
          <ac:chgData name="Michael Zanatta" userId="fa57f52891cc4abc" providerId="LiveId" clId="{E4D7FB5C-A680-464C-BE01-BFEFAFCA5B4F}" dt="2020-02-16T03:56:33.028" v="3139" actId="478"/>
          <ac:spMkLst>
            <pc:docMk/>
            <pc:sldMk cId="1390832060" sldId="264"/>
            <ac:spMk id="8" creationId="{CA2E5210-B989-4536-A578-7F86C2459B25}"/>
          </ac:spMkLst>
        </pc:spChg>
      </pc:sldChg>
      <pc:sldChg chg="modSp modNotesTx">
        <pc:chgData name="Michael Zanatta" userId="fa57f52891cc4abc" providerId="LiveId" clId="{E4D7FB5C-A680-464C-BE01-BFEFAFCA5B4F}" dt="2020-02-04T02:08:48.310" v="540" actId="6549"/>
        <pc:sldMkLst>
          <pc:docMk/>
          <pc:sldMk cId="2815388553" sldId="272"/>
        </pc:sldMkLst>
        <pc:spChg chg="mod">
          <ac:chgData name="Michael Zanatta" userId="fa57f52891cc4abc" providerId="LiveId" clId="{E4D7FB5C-A680-464C-BE01-BFEFAFCA5B4F}" dt="2020-02-04T02:08:48.310" v="540" actId="6549"/>
          <ac:spMkLst>
            <pc:docMk/>
            <pc:sldMk cId="2815388553" sldId="272"/>
            <ac:spMk id="3" creationId="{E654FC76-A2C7-4EBA-9756-B3FD9BC70136}"/>
          </ac:spMkLst>
        </pc:spChg>
      </pc:sldChg>
      <pc:sldChg chg="modSp">
        <pc:chgData name="Michael Zanatta" userId="fa57f52891cc4abc" providerId="LiveId" clId="{E4D7FB5C-A680-464C-BE01-BFEFAFCA5B4F}" dt="2020-02-04T02:08:44.941" v="538" actId="6549"/>
        <pc:sldMkLst>
          <pc:docMk/>
          <pc:sldMk cId="587469874" sldId="273"/>
        </pc:sldMkLst>
        <pc:spChg chg="mod">
          <ac:chgData name="Michael Zanatta" userId="fa57f52891cc4abc" providerId="LiveId" clId="{E4D7FB5C-A680-464C-BE01-BFEFAFCA5B4F}" dt="2020-02-04T02:08:44.941" v="538" actId="6549"/>
          <ac:spMkLst>
            <pc:docMk/>
            <pc:sldMk cId="587469874" sldId="273"/>
            <ac:spMk id="3" creationId="{E654FC76-A2C7-4EBA-9756-B3FD9BC70136}"/>
          </ac:spMkLst>
        </pc:spChg>
      </pc:sldChg>
      <pc:sldChg chg="del">
        <pc:chgData name="Michael Zanatta" userId="fa57f52891cc4abc" providerId="LiveId" clId="{E4D7FB5C-A680-464C-BE01-BFEFAFCA5B4F}" dt="2020-02-16T03:59:31.581" v="3172" actId="2696"/>
        <pc:sldMkLst>
          <pc:docMk/>
          <pc:sldMk cId="1603545365" sldId="276"/>
        </pc:sldMkLst>
      </pc:sldChg>
      <pc:sldChg chg="modSp">
        <pc:chgData name="Michael Zanatta" userId="fa57f52891cc4abc" providerId="LiveId" clId="{E4D7FB5C-A680-464C-BE01-BFEFAFCA5B4F}" dt="2020-02-04T02:09:29.414" v="541" actId="20577"/>
        <pc:sldMkLst>
          <pc:docMk/>
          <pc:sldMk cId="3448399239" sldId="279"/>
        </pc:sldMkLst>
        <pc:spChg chg="mod">
          <ac:chgData name="Michael Zanatta" userId="fa57f52891cc4abc" providerId="LiveId" clId="{E4D7FB5C-A680-464C-BE01-BFEFAFCA5B4F}" dt="2020-02-04T02:09:29.414" v="541" actId="20577"/>
          <ac:spMkLst>
            <pc:docMk/>
            <pc:sldMk cId="3448399239" sldId="279"/>
            <ac:spMk id="3" creationId="{E654FC76-A2C7-4EBA-9756-B3FD9BC70136}"/>
          </ac:spMkLst>
        </pc:spChg>
      </pc:sldChg>
      <pc:sldChg chg="modNotesTx">
        <pc:chgData name="Michael Zanatta" userId="fa57f52891cc4abc" providerId="LiveId" clId="{E4D7FB5C-A680-464C-BE01-BFEFAFCA5B4F}" dt="2020-02-02T08:26:58.501" v="348" actId="20577"/>
        <pc:sldMkLst>
          <pc:docMk/>
          <pc:sldMk cId="248772945" sldId="280"/>
        </pc:sldMkLst>
      </pc:sldChg>
      <pc:sldChg chg="del">
        <pc:chgData name="Michael Zanatta" userId="fa57f52891cc4abc" providerId="LiveId" clId="{E4D7FB5C-A680-464C-BE01-BFEFAFCA5B4F}" dt="2020-02-16T03:59:21.864" v="3171" actId="2696"/>
        <pc:sldMkLst>
          <pc:docMk/>
          <pc:sldMk cId="1184423263" sldId="284"/>
        </pc:sldMkLst>
      </pc:sldChg>
      <pc:sldChg chg="modNotesTx">
        <pc:chgData name="Michael Zanatta" userId="fa57f52891cc4abc" providerId="LiveId" clId="{E4D7FB5C-A680-464C-BE01-BFEFAFCA5B4F}" dt="2020-02-16T04:02:07.700" v="3538" actId="20577"/>
        <pc:sldMkLst>
          <pc:docMk/>
          <pc:sldMk cId="1010319264" sldId="289"/>
        </pc:sldMkLst>
      </pc:sldChg>
      <pc:sldChg chg="ord">
        <pc:chgData name="Michael Zanatta" userId="fa57f52891cc4abc" providerId="LiveId" clId="{E4D7FB5C-A680-464C-BE01-BFEFAFCA5B4F}" dt="2020-02-12T20:53:14.468" v="1824"/>
        <pc:sldMkLst>
          <pc:docMk/>
          <pc:sldMk cId="158800924" sldId="290"/>
        </pc:sldMkLst>
      </pc:sldChg>
      <pc:sldChg chg="modSp modNotesTx">
        <pc:chgData name="Michael Zanatta" userId="fa57f52891cc4abc" providerId="LiveId" clId="{E4D7FB5C-A680-464C-BE01-BFEFAFCA5B4F}" dt="2020-02-04T02:12:54.459" v="705" actId="20577"/>
        <pc:sldMkLst>
          <pc:docMk/>
          <pc:sldMk cId="3616429881" sldId="300"/>
        </pc:sldMkLst>
        <pc:spChg chg="mod">
          <ac:chgData name="Michael Zanatta" userId="fa57f52891cc4abc" providerId="LiveId" clId="{E4D7FB5C-A680-464C-BE01-BFEFAFCA5B4F}" dt="2020-02-04T02:10:00.889" v="546" actId="27636"/>
          <ac:spMkLst>
            <pc:docMk/>
            <pc:sldMk cId="3616429881" sldId="300"/>
            <ac:spMk id="3" creationId="{E654FC76-A2C7-4EBA-9756-B3FD9BC70136}"/>
          </ac:spMkLst>
        </pc:spChg>
      </pc:sldChg>
      <pc:sldChg chg="modNotesTx">
        <pc:chgData name="Michael Zanatta" userId="fa57f52891cc4abc" providerId="LiveId" clId="{E4D7FB5C-A680-464C-BE01-BFEFAFCA5B4F}" dt="2020-02-04T02:26:18.653" v="1822" actId="313"/>
        <pc:sldMkLst>
          <pc:docMk/>
          <pc:sldMk cId="3228938771" sldId="302"/>
        </pc:sldMkLst>
      </pc:sldChg>
      <pc:sldChg chg="addSp modSp mod setBg modNotesTx">
        <pc:chgData name="Michael Zanatta" userId="fa57f52891cc4abc" providerId="LiveId" clId="{E4D7FB5C-A680-464C-BE01-BFEFAFCA5B4F}" dt="2020-02-04T02:19:11.294" v="1072" actId="20577"/>
        <pc:sldMkLst>
          <pc:docMk/>
          <pc:sldMk cId="209509084" sldId="303"/>
        </pc:sldMkLst>
        <pc:spChg chg="mod">
          <ac:chgData name="Michael Zanatta" userId="fa57f52891cc4abc" providerId="LiveId" clId="{E4D7FB5C-A680-464C-BE01-BFEFAFCA5B4F}" dt="2020-02-04T02:18:25.320" v="979" actId="26606"/>
          <ac:spMkLst>
            <pc:docMk/>
            <pc:sldMk cId="209509084" sldId="303"/>
            <ac:spMk id="2" creationId="{5F8EA037-5F41-44D8-8FB1-90575475C506}"/>
          </ac:spMkLst>
        </pc:spChg>
        <pc:spChg chg="mod">
          <ac:chgData name="Michael Zanatta" userId="fa57f52891cc4abc" providerId="LiveId" clId="{E4D7FB5C-A680-464C-BE01-BFEFAFCA5B4F}" dt="2020-02-04T02:18:25.320" v="979" actId="26606"/>
          <ac:spMkLst>
            <pc:docMk/>
            <pc:sldMk cId="209509084" sldId="303"/>
            <ac:spMk id="3" creationId="{E654FC76-A2C7-4EBA-9756-B3FD9BC70136}"/>
          </ac:spMkLst>
        </pc:spChg>
        <pc:spChg chg="mod">
          <ac:chgData name="Michael Zanatta" userId="fa57f52891cc4abc" providerId="LiveId" clId="{E4D7FB5C-A680-464C-BE01-BFEFAFCA5B4F}" dt="2020-02-04T02:18:25.320" v="979" actId="26606"/>
          <ac:spMkLst>
            <pc:docMk/>
            <pc:sldMk cId="209509084" sldId="303"/>
            <ac:spMk id="4" creationId="{968C15E6-F809-402D-B37E-C2E9B4AB6CA0}"/>
          </ac:spMkLst>
        </pc:spChg>
        <pc:spChg chg="mod">
          <ac:chgData name="Michael Zanatta" userId="fa57f52891cc4abc" providerId="LiveId" clId="{E4D7FB5C-A680-464C-BE01-BFEFAFCA5B4F}" dt="2020-02-04T02:18:25.320" v="979" actId="26606"/>
          <ac:spMkLst>
            <pc:docMk/>
            <pc:sldMk cId="209509084" sldId="303"/>
            <ac:spMk id="5" creationId="{2AC3EBFA-9980-4ED3-BC56-62782CE98DEC}"/>
          </ac:spMkLst>
        </pc:spChg>
        <pc:picChg chg="add mod ord">
          <ac:chgData name="Michael Zanatta" userId="fa57f52891cc4abc" providerId="LiveId" clId="{E4D7FB5C-A680-464C-BE01-BFEFAFCA5B4F}" dt="2020-02-04T02:18:25.320" v="979" actId="26606"/>
          <ac:picMkLst>
            <pc:docMk/>
            <pc:sldMk cId="209509084" sldId="303"/>
            <ac:picMk id="7" creationId="{97BBC544-1C41-4956-9033-C67809E2FEDE}"/>
          </ac:picMkLst>
        </pc:picChg>
      </pc:sldChg>
      <pc:sldChg chg="modSp add">
        <pc:chgData name="Michael Zanatta" userId="fa57f52891cc4abc" providerId="LiveId" clId="{E4D7FB5C-A680-464C-BE01-BFEFAFCA5B4F}" dt="2020-02-04T02:10:20.153" v="547" actId="6549"/>
        <pc:sldMkLst>
          <pc:docMk/>
          <pc:sldMk cId="2189175064" sldId="305"/>
        </pc:sldMkLst>
        <pc:spChg chg="mod">
          <ac:chgData name="Michael Zanatta" userId="fa57f52891cc4abc" providerId="LiveId" clId="{E4D7FB5C-A680-464C-BE01-BFEFAFCA5B4F}" dt="2020-02-04T02:10:20.153" v="547" actId="6549"/>
          <ac:spMkLst>
            <pc:docMk/>
            <pc:sldMk cId="2189175064" sldId="305"/>
            <ac:spMk id="3" creationId="{E654FC76-A2C7-4EBA-9756-B3FD9BC70136}"/>
          </ac:spMkLst>
        </pc:spChg>
      </pc:sldChg>
      <pc:sldChg chg="add del">
        <pc:chgData name="Michael Zanatta" userId="fa57f52891cc4abc" providerId="LiveId" clId="{E4D7FB5C-A680-464C-BE01-BFEFAFCA5B4F}" dt="2020-02-04T02:12:50.990" v="701"/>
        <pc:sldMkLst>
          <pc:docMk/>
          <pc:sldMk cId="233477298" sldId="306"/>
        </pc:sldMkLst>
      </pc:sldChg>
      <pc:sldChg chg="modSp add modNotesTx">
        <pc:chgData name="Michael Zanatta" userId="fa57f52891cc4abc" providerId="LiveId" clId="{E4D7FB5C-A680-464C-BE01-BFEFAFCA5B4F}" dt="2020-02-04T02:21:48.227" v="1254" actId="20577"/>
        <pc:sldMkLst>
          <pc:docMk/>
          <pc:sldMk cId="2515455167" sldId="306"/>
        </pc:sldMkLst>
        <pc:spChg chg="mod">
          <ac:chgData name="Michael Zanatta" userId="fa57f52891cc4abc" providerId="LiveId" clId="{E4D7FB5C-A680-464C-BE01-BFEFAFCA5B4F}" dt="2020-02-04T02:20:38.304" v="1176" actId="20577"/>
          <ac:spMkLst>
            <pc:docMk/>
            <pc:sldMk cId="2515455167" sldId="306"/>
            <ac:spMk id="3" creationId="{E654FC76-A2C7-4EBA-9756-B3FD9BC70136}"/>
          </ac:spMkLst>
        </pc:spChg>
      </pc:sldChg>
      <pc:sldChg chg="addSp delSp modSp add ord modNotesTx">
        <pc:chgData name="Michael Zanatta" userId="fa57f52891cc4abc" providerId="LiveId" clId="{E4D7FB5C-A680-464C-BE01-BFEFAFCA5B4F}" dt="2020-02-15T00:20:57.205" v="3136" actId="20577"/>
        <pc:sldMkLst>
          <pc:docMk/>
          <pc:sldMk cId="483672820" sldId="307"/>
        </pc:sldMkLst>
        <pc:spChg chg="mod">
          <ac:chgData name="Michael Zanatta" userId="fa57f52891cc4abc" providerId="LiveId" clId="{E4D7FB5C-A680-464C-BE01-BFEFAFCA5B4F}" dt="2020-02-15T00:10:31.853" v="2042" actId="20577"/>
          <ac:spMkLst>
            <pc:docMk/>
            <pc:sldMk cId="483672820" sldId="307"/>
            <ac:spMk id="2" creationId="{2F2DAA6E-9809-4B37-A87E-15B76CCC9265}"/>
          </ac:spMkLst>
        </pc:spChg>
        <pc:spChg chg="del">
          <ac:chgData name="Michael Zanatta" userId="fa57f52891cc4abc" providerId="LiveId" clId="{E4D7FB5C-A680-464C-BE01-BFEFAFCA5B4F}" dt="2020-02-15T00:09:35.592" v="2028" actId="478"/>
          <ac:spMkLst>
            <pc:docMk/>
            <pc:sldMk cId="483672820" sldId="307"/>
            <ac:spMk id="19" creationId="{1820201C-BA8B-4A85-8799-067303E162CB}"/>
          </ac:spMkLst>
        </pc:spChg>
        <pc:spChg chg="del">
          <ac:chgData name="Michael Zanatta" userId="fa57f52891cc4abc" providerId="LiveId" clId="{E4D7FB5C-A680-464C-BE01-BFEFAFCA5B4F}" dt="2020-02-15T00:09:33.136" v="2026" actId="478"/>
          <ac:spMkLst>
            <pc:docMk/>
            <pc:sldMk cId="483672820" sldId="307"/>
            <ac:spMk id="21" creationId="{3E055C93-C716-4D22-BBC8-FB39583FBFEC}"/>
          </ac:spMkLst>
        </pc:spChg>
        <pc:spChg chg="del mod">
          <ac:chgData name="Michael Zanatta" userId="fa57f52891cc4abc" providerId="LiveId" clId="{E4D7FB5C-A680-464C-BE01-BFEFAFCA5B4F}" dt="2020-02-15T00:09:37.160" v="2029" actId="478"/>
          <ac:spMkLst>
            <pc:docMk/>
            <pc:sldMk cId="483672820" sldId="307"/>
            <ac:spMk id="22" creationId="{D74B3911-615D-4A25-A45C-8B2EF89E2744}"/>
          </ac:spMkLst>
        </pc:spChg>
        <pc:picChg chg="del">
          <ac:chgData name="Michael Zanatta" userId="fa57f52891cc4abc" providerId="LiveId" clId="{E4D7FB5C-A680-464C-BE01-BFEFAFCA5B4F}" dt="2020-02-15T00:09:32.504" v="2025" actId="478"/>
          <ac:picMkLst>
            <pc:docMk/>
            <pc:sldMk cId="483672820" sldId="307"/>
            <ac:picMk id="4" creationId="{37209C63-C282-49AA-A1DB-DF70CF7C5610}"/>
          </ac:picMkLst>
        </pc:picChg>
        <pc:picChg chg="add mod">
          <ac:chgData name="Michael Zanatta" userId="fa57f52891cc4abc" providerId="LiveId" clId="{E4D7FB5C-A680-464C-BE01-BFEFAFCA5B4F}" dt="2020-02-15T00:10:36.043" v="2043" actId="1076"/>
          <ac:picMkLst>
            <pc:docMk/>
            <pc:sldMk cId="483672820" sldId="307"/>
            <ac:picMk id="5" creationId="{7B5B03E3-545E-4AC9-A00B-B5CFB3938C1F}"/>
          </ac:picMkLst>
        </pc:picChg>
        <pc:picChg chg="del">
          <ac:chgData name="Michael Zanatta" userId="fa57f52891cc4abc" providerId="LiveId" clId="{E4D7FB5C-A680-464C-BE01-BFEFAFCA5B4F}" dt="2020-02-15T00:09:30.571" v="2023" actId="478"/>
          <ac:picMkLst>
            <pc:docMk/>
            <pc:sldMk cId="483672820" sldId="307"/>
            <ac:picMk id="14" creationId="{26B9F0DD-8F77-4AC0-ABD8-CA9F794253CE}"/>
          </ac:picMkLst>
        </pc:picChg>
        <pc:cxnChg chg="del">
          <ac:chgData name="Michael Zanatta" userId="fa57f52891cc4abc" providerId="LiveId" clId="{E4D7FB5C-A680-464C-BE01-BFEFAFCA5B4F}" dt="2020-02-15T00:09:31.752" v="2024" actId="478"/>
          <ac:cxnSpMkLst>
            <pc:docMk/>
            <pc:sldMk cId="483672820" sldId="307"/>
            <ac:cxnSpMk id="16" creationId="{B8B23743-E7C1-4717-861A-9CA9CAC7DC43}"/>
          </ac:cxnSpMkLst>
        </pc:cxnChg>
      </pc:sldChg>
      <pc:sldChg chg="add del">
        <pc:chgData name="Michael Zanatta" userId="fa57f52891cc4abc" providerId="LiveId" clId="{E4D7FB5C-A680-464C-BE01-BFEFAFCA5B4F}" dt="2020-02-04T02:12:50.342" v="700"/>
        <pc:sldMkLst>
          <pc:docMk/>
          <pc:sldMk cId="1297977013" sldId="307"/>
        </pc:sldMkLst>
      </pc:sldChg>
      <pc:sldChg chg="modSp add del">
        <pc:chgData name="Michael Zanatta" userId="fa57f52891cc4abc" providerId="LiveId" clId="{E4D7FB5C-A680-464C-BE01-BFEFAFCA5B4F}" dt="2020-02-12T20:53:48.524" v="1847" actId="2696"/>
        <pc:sldMkLst>
          <pc:docMk/>
          <pc:sldMk cId="2442688785" sldId="307"/>
        </pc:sldMkLst>
        <pc:spChg chg="mod">
          <ac:chgData name="Michael Zanatta" userId="fa57f52891cc4abc" providerId="LiveId" clId="{E4D7FB5C-A680-464C-BE01-BFEFAFCA5B4F}" dt="2020-02-12T20:53:46.400" v="1846" actId="20577"/>
          <ac:spMkLst>
            <pc:docMk/>
            <pc:sldMk cId="2442688785" sldId="307"/>
            <ac:spMk id="2" creationId="{34D7713D-5724-4106-B23C-7A831D697D62}"/>
          </ac:spMkLst>
        </pc:spChg>
      </pc:sldChg>
      <pc:sldChg chg="modSp add del">
        <pc:chgData name="Michael Zanatta" userId="fa57f52891cc4abc" providerId="LiveId" clId="{E4D7FB5C-A680-464C-BE01-BFEFAFCA5B4F}" dt="2020-02-04T02:18:45.894" v="980" actId="2696"/>
        <pc:sldMkLst>
          <pc:docMk/>
          <pc:sldMk cId="4244790743" sldId="307"/>
        </pc:sldMkLst>
        <pc:spChg chg="mod">
          <ac:chgData name="Michael Zanatta" userId="fa57f52891cc4abc" providerId="LiveId" clId="{E4D7FB5C-A680-464C-BE01-BFEFAFCA5B4F}" dt="2020-02-04T02:16:01.761" v="936" actId="20577"/>
          <ac:spMkLst>
            <pc:docMk/>
            <pc:sldMk cId="4244790743" sldId="307"/>
            <ac:spMk id="2" creationId="{5F8EA037-5F41-44D8-8FB1-90575475C506}"/>
          </ac:spMkLst>
        </pc:spChg>
      </pc:sldChg>
      <pc:sldChg chg="add del">
        <pc:chgData name="Michael Zanatta" userId="fa57f52891cc4abc" providerId="LiveId" clId="{E4D7FB5C-A680-464C-BE01-BFEFAFCA5B4F}" dt="2020-02-04T02:12:48.887" v="698"/>
        <pc:sldMkLst>
          <pc:docMk/>
          <pc:sldMk cId="1241757875" sldId="308"/>
        </pc:sldMkLst>
      </pc:sldChg>
      <pc:sldChg chg="modSp add modNotesTx">
        <pc:chgData name="Michael Zanatta" userId="fa57f52891cc4abc" providerId="LiveId" clId="{E4D7FB5C-A680-464C-BE01-BFEFAFCA5B4F}" dt="2020-02-16T03:57:17.636" v="3170" actId="20577"/>
        <pc:sldMkLst>
          <pc:docMk/>
          <pc:sldMk cId="2317988033" sldId="308"/>
        </pc:sldMkLst>
        <pc:spChg chg="mod">
          <ac:chgData name="Michael Zanatta" userId="fa57f52891cc4abc" providerId="LiveId" clId="{E4D7FB5C-A680-464C-BE01-BFEFAFCA5B4F}" dt="2020-02-16T03:57:05.364" v="3147" actId="20577"/>
          <ac:spMkLst>
            <pc:docMk/>
            <pc:sldMk cId="2317988033" sldId="308"/>
            <ac:spMk id="2" creationId="{34D7713D-5724-4106-B23C-7A831D697D62}"/>
          </ac:spMkLst>
        </pc:spChg>
      </pc:sldChg>
    </pc:docChg>
  </pc:docChgLst>
  <pc:docChgLst>
    <pc:chgData name="Michael Zanatta" userId="fa57f52891cc4abc" providerId="LiveId" clId="{72321B37-749D-4FC1-8E6B-C1F0DDF73DB9}"/>
    <pc:docChg chg="undo redo custSel addSld delSld modSld sldOrd">
      <pc:chgData name="Michael Zanatta" userId="fa57f52891cc4abc" providerId="LiveId" clId="{72321B37-749D-4FC1-8E6B-C1F0DDF73DB9}" dt="2020-05-15T22:13:44.064" v="26270" actId="1076"/>
      <pc:docMkLst>
        <pc:docMk/>
      </pc:docMkLst>
      <pc:sldChg chg="addSp delSp modSp modNotesTx">
        <pc:chgData name="Michael Zanatta" userId="fa57f52891cc4abc" providerId="LiveId" clId="{72321B37-749D-4FC1-8E6B-C1F0DDF73DB9}" dt="2020-05-15T08:24:13.897" v="26265" actId="20577"/>
        <pc:sldMkLst>
          <pc:docMk/>
          <pc:sldMk cId="1909957536" sldId="258"/>
        </pc:sldMkLst>
        <pc:spChg chg="add">
          <ac:chgData name="Michael Zanatta" userId="fa57f52891cc4abc" providerId="LiveId" clId="{72321B37-749D-4FC1-8E6B-C1F0DDF73DB9}" dt="2020-05-02T02:03:05.147" v="9342"/>
          <ac:spMkLst>
            <pc:docMk/>
            <pc:sldMk cId="1909957536" sldId="258"/>
            <ac:spMk id="3" creationId="{F27BF7FD-1ADA-4679-9CD0-889C208FDFCB}"/>
          </ac:spMkLst>
        </pc:spChg>
        <pc:spChg chg="mod">
          <ac:chgData name="Michael Zanatta" userId="fa57f52891cc4abc" providerId="LiveId" clId="{72321B37-749D-4FC1-8E6B-C1F0DDF73DB9}" dt="2020-04-27T05:13:35.778" v="16" actId="20577"/>
          <ac:spMkLst>
            <pc:docMk/>
            <pc:sldMk cId="1909957536" sldId="258"/>
            <ac:spMk id="4" creationId="{8EC8A4FD-29F6-E846-AB32-2C2BADCA12D0}"/>
          </ac:spMkLst>
        </pc:spChg>
        <pc:spChg chg="mod">
          <ac:chgData name="Michael Zanatta" userId="fa57f52891cc4abc" providerId="LiveId" clId="{72321B37-749D-4FC1-8E6B-C1F0DDF73DB9}" dt="2020-05-03T20:16:17.814" v="10600" actId="20577"/>
          <ac:spMkLst>
            <pc:docMk/>
            <pc:sldMk cId="1909957536" sldId="258"/>
            <ac:spMk id="5" creationId="{E30C5A45-3460-6B4F-BC44-F5513C3BF261}"/>
          </ac:spMkLst>
        </pc:spChg>
        <pc:spChg chg="del">
          <ac:chgData name="Michael Zanatta" userId="fa57f52891cc4abc" providerId="LiveId" clId="{72321B37-749D-4FC1-8E6B-C1F0DDF73DB9}" dt="2020-05-02T02:03:14.181" v="9343"/>
          <ac:spMkLst>
            <pc:docMk/>
            <pc:sldMk cId="1909957536" sldId="258"/>
            <ac:spMk id="8" creationId="{6111DCBD-ADB3-4C98-BB34-4CCE89F38A02}"/>
          </ac:spMkLst>
        </pc:spChg>
        <pc:picChg chg="del">
          <ac:chgData name="Michael Zanatta" userId="fa57f52891cc4abc" providerId="LiveId" clId="{72321B37-749D-4FC1-8E6B-C1F0DDF73DB9}" dt="2020-04-27T05:13:31.744" v="1" actId="478"/>
          <ac:picMkLst>
            <pc:docMk/>
            <pc:sldMk cId="1909957536" sldId="258"/>
            <ac:picMk id="8" creationId="{0F37100B-D946-4AE3-AB1D-8B2801178E88}"/>
          </ac:picMkLst>
        </pc:picChg>
        <pc:picChg chg="del">
          <ac:chgData name="Michael Zanatta" userId="fa57f52891cc4abc" providerId="LiveId" clId="{72321B37-749D-4FC1-8E6B-C1F0DDF73DB9}" dt="2020-04-27T05:13:31.368" v="0" actId="478"/>
          <ac:picMkLst>
            <pc:docMk/>
            <pc:sldMk cId="1909957536" sldId="258"/>
            <ac:picMk id="9" creationId="{364EBEEE-3AAF-4FEF-A3C4-30F15F6BC2BC}"/>
          </ac:picMkLst>
        </pc:picChg>
      </pc:sldChg>
      <pc:sldChg chg="add del">
        <pc:chgData name="Michael Zanatta" userId="fa57f52891cc4abc" providerId="LiveId" clId="{72321B37-749D-4FC1-8E6B-C1F0DDF73DB9}" dt="2020-04-27T08:33:47.144" v="7935" actId="2696"/>
        <pc:sldMkLst>
          <pc:docMk/>
          <pc:sldMk cId="2444615494" sldId="260"/>
        </pc:sldMkLst>
      </pc:sldChg>
      <pc:sldChg chg="addSp modSp">
        <pc:chgData name="Michael Zanatta" userId="fa57f52891cc4abc" providerId="LiveId" clId="{72321B37-749D-4FC1-8E6B-C1F0DDF73DB9}" dt="2020-05-15T07:40:34.800" v="26113" actId="20577"/>
        <pc:sldMkLst>
          <pc:docMk/>
          <pc:sldMk cId="3970095486" sldId="262"/>
        </pc:sldMkLst>
        <pc:spChg chg="mod">
          <ac:chgData name="Michael Zanatta" userId="fa57f52891cc4abc" providerId="LiveId" clId="{72321B37-749D-4FC1-8E6B-C1F0DDF73DB9}" dt="2020-05-15T07:40:34.800" v="26113" actId="20577"/>
          <ac:spMkLst>
            <pc:docMk/>
            <pc:sldMk cId="3970095486" sldId="262"/>
            <ac:spMk id="9" creationId="{6D0122BF-D05F-4448-AD64-71BDAD0A728D}"/>
          </ac:spMkLst>
        </pc:spChg>
        <pc:picChg chg="add mod">
          <ac:chgData name="Michael Zanatta" userId="fa57f52891cc4abc" providerId="LiveId" clId="{72321B37-749D-4FC1-8E6B-C1F0DDF73DB9}" dt="2020-05-15T07:40:27.072" v="26078" actId="1076"/>
          <ac:picMkLst>
            <pc:docMk/>
            <pc:sldMk cId="3970095486" sldId="262"/>
            <ac:picMk id="3" creationId="{56073B01-CEF0-4D2C-9700-01E35F0D6410}"/>
          </ac:picMkLst>
        </pc:picChg>
      </pc:sldChg>
      <pc:sldChg chg="modSp add del">
        <pc:chgData name="Michael Zanatta" userId="fa57f52891cc4abc" providerId="LiveId" clId="{72321B37-749D-4FC1-8E6B-C1F0DDF73DB9}" dt="2020-04-27T06:31:32.168" v="6142" actId="2696"/>
        <pc:sldMkLst>
          <pc:docMk/>
          <pc:sldMk cId="1545818797" sldId="264"/>
        </pc:sldMkLst>
        <pc:spChg chg="mod">
          <ac:chgData name="Michael Zanatta" userId="fa57f52891cc4abc" providerId="LiveId" clId="{72321B37-749D-4FC1-8E6B-C1F0DDF73DB9}" dt="2020-04-27T06:31:28.611" v="6141" actId="20577"/>
          <ac:spMkLst>
            <pc:docMk/>
            <pc:sldMk cId="1545818797" sldId="264"/>
            <ac:spMk id="6" creationId="{EEFA8E91-7245-A04A-8978-722DA0C5AB70}"/>
          </ac:spMkLst>
        </pc:spChg>
      </pc:sldChg>
      <pc:sldChg chg="addSp delSp modSp del modNotesTx">
        <pc:chgData name="Michael Zanatta" userId="fa57f52891cc4abc" providerId="LiveId" clId="{72321B37-749D-4FC1-8E6B-C1F0DDF73DB9}" dt="2020-05-02T02:45:30.663" v="10009" actId="2696"/>
        <pc:sldMkLst>
          <pc:docMk/>
          <pc:sldMk cId="3231848757" sldId="266"/>
        </pc:sldMkLst>
        <pc:graphicFrameChg chg="add del mod">
          <ac:chgData name="Michael Zanatta" userId="fa57f52891cc4abc" providerId="LiveId" clId="{72321B37-749D-4FC1-8E6B-C1F0DDF73DB9}" dt="2020-05-02T02:45:09.454" v="10003"/>
          <ac:graphicFrameMkLst>
            <pc:docMk/>
            <pc:sldMk cId="3231848757" sldId="266"/>
            <ac:graphicFrameMk id="5" creationId="{19823FF0-C020-47C1-9484-A5182C29F4D1}"/>
          </ac:graphicFrameMkLst>
        </pc:graphicFrameChg>
        <pc:graphicFrameChg chg="add del mod">
          <ac:chgData name="Michael Zanatta" userId="fa57f52891cc4abc" providerId="LiveId" clId="{72321B37-749D-4FC1-8E6B-C1F0DDF73DB9}" dt="2020-05-02T02:45:12.926" v="10005"/>
          <ac:graphicFrameMkLst>
            <pc:docMk/>
            <pc:sldMk cId="3231848757" sldId="266"/>
            <ac:graphicFrameMk id="6" creationId="{44D00D3F-CCC1-4B8D-9443-6CFFA6352AEE}"/>
          </ac:graphicFrameMkLst>
        </pc:graphicFrameChg>
        <pc:picChg chg="del">
          <ac:chgData name="Michael Zanatta" userId="fa57f52891cc4abc" providerId="LiveId" clId="{72321B37-749D-4FC1-8E6B-C1F0DDF73DB9}" dt="2020-05-02T02:43:52.760" v="10000" actId="478"/>
          <ac:picMkLst>
            <pc:docMk/>
            <pc:sldMk cId="3231848757" sldId="266"/>
            <ac:picMk id="6" creationId="{98468E72-8D3F-4219-9602-84A2FAAFF415}"/>
          </ac:picMkLst>
        </pc:picChg>
        <pc:picChg chg="add del mod">
          <ac:chgData name="Michael Zanatta" userId="fa57f52891cc4abc" providerId="LiveId" clId="{72321B37-749D-4FC1-8E6B-C1F0DDF73DB9}" dt="2020-05-02T02:45:24.095" v="10008" actId="478"/>
          <ac:picMkLst>
            <pc:docMk/>
            <pc:sldMk cId="3231848757" sldId="266"/>
            <ac:picMk id="8" creationId="{19BFF290-EBAE-4971-8203-AC6B922C858A}"/>
          </ac:picMkLst>
        </pc:picChg>
      </pc:sldChg>
      <pc:sldChg chg="del">
        <pc:chgData name="Michael Zanatta" userId="fa57f52891cc4abc" providerId="LiveId" clId="{72321B37-749D-4FC1-8E6B-C1F0DDF73DB9}" dt="2020-04-27T05:20:11.181" v="464" actId="2696"/>
        <pc:sldMkLst>
          <pc:docMk/>
          <pc:sldMk cId="2444615494" sldId="275"/>
        </pc:sldMkLst>
      </pc:sldChg>
      <pc:sldChg chg="del">
        <pc:chgData name="Michael Zanatta" userId="fa57f52891cc4abc" providerId="LiveId" clId="{72321B37-749D-4FC1-8E6B-C1F0DDF73DB9}" dt="2020-04-27T08:33:40.244" v="7910" actId="2696"/>
        <pc:sldMkLst>
          <pc:docMk/>
          <pc:sldMk cId="4160181768" sldId="301"/>
        </pc:sldMkLst>
      </pc:sldChg>
      <pc:sldChg chg="del">
        <pc:chgData name="Michael Zanatta" userId="fa57f52891cc4abc" providerId="LiveId" clId="{72321B37-749D-4FC1-8E6B-C1F0DDF73DB9}" dt="2020-04-27T08:33:40.198" v="7908" actId="2696"/>
        <pc:sldMkLst>
          <pc:docMk/>
          <pc:sldMk cId="2767670119" sldId="309"/>
        </pc:sldMkLst>
      </pc:sldChg>
      <pc:sldChg chg="modSp ord modAnim">
        <pc:chgData name="Michael Zanatta" userId="fa57f52891cc4abc" providerId="LiveId" clId="{72321B37-749D-4FC1-8E6B-C1F0DDF73DB9}" dt="2020-05-15T06:24:00.209" v="25423"/>
        <pc:sldMkLst>
          <pc:docMk/>
          <pc:sldMk cId="4036834888" sldId="310"/>
        </pc:sldMkLst>
        <pc:spChg chg="mod">
          <ac:chgData name="Michael Zanatta" userId="fa57f52891cc4abc" providerId="LiveId" clId="{72321B37-749D-4FC1-8E6B-C1F0DDF73DB9}" dt="2020-04-27T05:19:16.267" v="454" actId="121"/>
          <ac:spMkLst>
            <pc:docMk/>
            <pc:sldMk cId="4036834888" sldId="310"/>
            <ac:spMk id="5" creationId="{ABABDB44-C2B3-4F4F-B00E-BB0295D9521D}"/>
          </ac:spMkLst>
        </pc:spChg>
        <pc:spChg chg="mod">
          <ac:chgData name="Michael Zanatta" userId="fa57f52891cc4abc" providerId="LiveId" clId="{72321B37-749D-4FC1-8E6B-C1F0DDF73DB9}" dt="2020-04-27T08:33:20.962" v="7907" actId="20577"/>
          <ac:spMkLst>
            <pc:docMk/>
            <pc:sldMk cId="4036834888" sldId="310"/>
            <ac:spMk id="6" creationId="{8188207A-4587-454D-AB6C-FCF37AB67C4F}"/>
          </ac:spMkLst>
        </pc:spChg>
        <pc:picChg chg="mod">
          <ac:chgData name="Michael Zanatta" userId="fa57f52891cc4abc" providerId="LiveId" clId="{72321B37-749D-4FC1-8E6B-C1F0DDF73DB9}" dt="2020-04-27T05:19:56.398" v="461" actId="1076"/>
          <ac:picMkLst>
            <pc:docMk/>
            <pc:sldMk cId="4036834888" sldId="310"/>
            <ac:picMk id="4" creationId="{9C9D09DC-616F-457B-8A29-1C1D401DBB04}"/>
          </ac:picMkLst>
        </pc:picChg>
      </pc:sldChg>
      <pc:sldChg chg="del">
        <pc:chgData name="Michael Zanatta" userId="fa57f52891cc4abc" providerId="LiveId" clId="{72321B37-749D-4FC1-8E6B-C1F0DDF73DB9}" dt="2020-04-27T08:33:40.207" v="7909" actId="2696"/>
        <pc:sldMkLst>
          <pc:docMk/>
          <pc:sldMk cId="1390060598" sldId="311"/>
        </pc:sldMkLst>
      </pc:sldChg>
      <pc:sldChg chg="del">
        <pc:chgData name="Michael Zanatta" userId="fa57f52891cc4abc" providerId="LiveId" clId="{72321B37-749D-4FC1-8E6B-C1F0DDF73DB9}" dt="2020-04-27T08:33:40.303" v="7911" actId="2696"/>
        <pc:sldMkLst>
          <pc:docMk/>
          <pc:sldMk cId="3358117205" sldId="312"/>
        </pc:sldMkLst>
      </pc:sldChg>
      <pc:sldChg chg="del">
        <pc:chgData name="Michael Zanatta" userId="fa57f52891cc4abc" providerId="LiveId" clId="{72321B37-749D-4FC1-8E6B-C1F0DDF73DB9}" dt="2020-04-27T08:33:40.323" v="7913" actId="2696"/>
        <pc:sldMkLst>
          <pc:docMk/>
          <pc:sldMk cId="135774883" sldId="313"/>
        </pc:sldMkLst>
      </pc:sldChg>
      <pc:sldChg chg="del">
        <pc:chgData name="Michael Zanatta" userId="fa57f52891cc4abc" providerId="LiveId" clId="{72321B37-749D-4FC1-8E6B-C1F0DDF73DB9}" dt="2020-04-27T08:33:40.526" v="7927" actId="2696"/>
        <pc:sldMkLst>
          <pc:docMk/>
          <pc:sldMk cId="2796884609" sldId="314"/>
        </pc:sldMkLst>
      </pc:sldChg>
      <pc:sldChg chg="del">
        <pc:chgData name="Michael Zanatta" userId="fa57f52891cc4abc" providerId="LiveId" clId="{72321B37-749D-4FC1-8E6B-C1F0DDF73DB9}" dt="2020-04-27T08:33:40.564" v="7932" actId="2696"/>
        <pc:sldMkLst>
          <pc:docMk/>
          <pc:sldMk cId="525246734" sldId="315"/>
        </pc:sldMkLst>
      </pc:sldChg>
      <pc:sldChg chg="del">
        <pc:chgData name="Michael Zanatta" userId="fa57f52891cc4abc" providerId="LiveId" clId="{72321B37-749D-4FC1-8E6B-C1F0DDF73DB9}" dt="2020-04-27T08:33:40.333" v="7914" actId="2696"/>
        <pc:sldMkLst>
          <pc:docMk/>
          <pc:sldMk cId="2060177719" sldId="316"/>
        </pc:sldMkLst>
      </pc:sldChg>
      <pc:sldChg chg="del">
        <pc:chgData name="Michael Zanatta" userId="fa57f52891cc4abc" providerId="LiveId" clId="{72321B37-749D-4FC1-8E6B-C1F0DDF73DB9}" dt="2020-04-27T08:33:40.357" v="7916" actId="2696"/>
        <pc:sldMkLst>
          <pc:docMk/>
          <pc:sldMk cId="2762280289" sldId="317"/>
        </pc:sldMkLst>
      </pc:sldChg>
      <pc:sldChg chg="del">
        <pc:chgData name="Michael Zanatta" userId="fa57f52891cc4abc" providerId="LiveId" clId="{72321B37-749D-4FC1-8E6B-C1F0DDF73DB9}" dt="2020-04-27T08:33:40.362" v="7917" actId="2696"/>
        <pc:sldMkLst>
          <pc:docMk/>
          <pc:sldMk cId="2694963944" sldId="318"/>
        </pc:sldMkLst>
      </pc:sldChg>
      <pc:sldChg chg="del">
        <pc:chgData name="Michael Zanatta" userId="fa57f52891cc4abc" providerId="LiveId" clId="{72321B37-749D-4FC1-8E6B-C1F0DDF73DB9}" dt="2020-04-27T08:33:40.376" v="7918" actId="2696"/>
        <pc:sldMkLst>
          <pc:docMk/>
          <pc:sldMk cId="1738680871" sldId="319"/>
        </pc:sldMkLst>
      </pc:sldChg>
      <pc:sldChg chg="del">
        <pc:chgData name="Michael Zanatta" userId="fa57f52891cc4abc" providerId="LiveId" clId="{72321B37-749D-4FC1-8E6B-C1F0DDF73DB9}" dt="2020-04-27T08:33:40.478" v="7924" actId="2696"/>
        <pc:sldMkLst>
          <pc:docMk/>
          <pc:sldMk cId="1055448143" sldId="321"/>
        </pc:sldMkLst>
      </pc:sldChg>
      <pc:sldChg chg="del">
        <pc:chgData name="Michael Zanatta" userId="fa57f52891cc4abc" providerId="LiveId" clId="{72321B37-749D-4FC1-8E6B-C1F0DDF73DB9}" dt="2020-04-27T08:33:40.487" v="7925" actId="2696"/>
        <pc:sldMkLst>
          <pc:docMk/>
          <pc:sldMk cId="1457293617" sldId="322"/>
        </pc:sldMkLst>
      </pc:sldChg>
      <pc:sldChg chg="del">
        <pc:chgData name="Michael Zanatta" userId="fa57f52891cc4abc" providerId="LiveId" clId="{72321B37-749D-4FC1-8E6B-C1F0DDF73DB9}" dt="2020-04-27T08:33:40.542" v="7928" actId="2696"/>
        <pc:sldMkLst>
          <pc:docMk/>
          <pc:sldMk cId="1932823933" sldId="323"/>
        </pc:sldMkLst>
      </pc:sldChg>
      <pc:sldChg chg="del">
        <pc:chgData name="Michael Zanatta" userId="fa57f52891cc4abc" providerId="LiveId" clId="{72321B37-749D-4FC1-8E6B-C1F0DDF73DB9}" dt="2020-04-27T08:33:40.547" v="7929" actId="2696"/>
        <pc:sldMkLst>
          <pc:docMk/>
          <pc:sldMk cId="2080284517" sldId="324"/>
        </pc:sldMkLst>
      </pc:sldChg>
      <pc:sldChg chg="del">
        <pc:chgData name="Michael Zanatta" userId="fa57f52891cc4abc" providerId="LiveId" clId="{72321B37-749D-4FC1-8E6B-C1F0DDF73DB9}" dt="2020-04-27T08:33:40.555" v="7930" actId="2696"/>
        <pc:sldMkLst>
          <pc:docMk/>
          <pc:sldMk cId="634009839" sldId="325"/>
        </pc:sldMkLst>
      </pc:sldChg>
      <pc:sldChg chg="del">
        <pc:chgData name="Michael Zanatta" userId="fa57f52891cc4abc" providerId="LiveId" clId="{72321B37-749D-4FC1-8E6B-C1F0DDF73DB9}" dt="2020-04-27T08:33:40.559" v="7931" actId="2696"/>
        <pc:sldMkLst>
          <pc:docMk/>
          <pc:sldMk cId="1171310935" sldId="326"/>
        </pc:sldMkLst>
      </pc:sldChg>
      <pc:sldChg chg="del">
        <pc:chgData name="Michael Zanatta" userId="fa57f52891cc4abc" providerId="LiveId" clId="{72321B37-749D-4FC1-8E6B-C1F0DDF73DB9}" dt="2020-04-27T08:33:40.309" v="7912" actId="2696"/>
        <pc:sldMkLst>
          <pc:docMk/>
          <pc:sldMk cId="3069903343" sldId="329"/>
        </pc:sldMkLst>
      </pc:sldChg>
      <pc:sldChg chg="del">
        <pc:chgData name="Michael Zanatta" userId="fa57f52891cc4abc" providerId="LiveId" clId="{72321B37-749D-4FC1-8E6B-C1F0DDF73DB9}" dt="2020-04-27T08:33:40.351" v="7915" actId="2696"/>
        <pc:sldMkLst>
          <pc:docMk/>
          <pc:sldMk cId="2523142961" sldId="330"/>
        </pc:sldMkLst>
      </pc:sldChg>
      <pc:sldChg chg="del">
        <pc:chgData name="Michael Zanatta" userId="fa57f52891cc4abc" providerId="LiveId" clId="{72321B37-749D-4FC1-8E6B-C1F0DDF73DB9}" dt="2020-04-27T08:33:40.387" v="7919" actId="2696"/>
        <pc:sldMkLst>
          <pc:docMk/>
          <pc:sldMk cId="2022224456" sldId="331"/>
        </pc:sldMkLst>
      </pc:sldChg>
      <pc:sldChg chg="del">
        <pc:chgData name="Michael Zanatta" userId="fa57f52891cc4abc" providerId="LiveId" clId="{72321B37-749D-4FC1-8E6B-C1F0DDF73DB9}" dt="2020-04-27T08:33:40.472" v="7923" actId="2696"/>
        <pc:sldMkLst>
          <pc:docMk/>
          <pc:sldMk cId="1076798577" sldId="332"/>
        </pc:sldMkLst>
      </pc:sldChg>
      <pc:sldChg chg="del">
        <pc:chgData name="Michael Zanatta" userId="fa57f52891cc4abc" providerId="LiveId" clId="{72321B37-749D-4FC1-8E6B-C1F0DDF73DB9}" dt="2020-04-27T08:33:40.413" v="7921" actId="2696"/>
        <pc:sldMkLst>
          <pc:docMk/>
          <pc:sldMk cId="2791737038" sldId="333"/>
        </pc:sldMkLst>
      </pc:sldChg>
      <pc:sldChg chg="del">
        <pc:chgData name="Michael Zanatta" userId="fa57f52891cc4abc" providerId="LiveId" clId="{72321B37-749D-4FC1-8E6B-C1F0DDF73DB9}" dt="2020-04-27T08:33:40.401" v="7920" actId="2696"/>
        <pc:sldMkLst>
          <pc:docMk/>
          <pc:sldMk cId="4167732364" sldId="334"/>
        </pc:sldMkLst>
      </pc:sldChg>
      <pc:sldChg chg="del">
        <pc:chgData name="Michael Zanatta" userId="fa57f52891cc4abc" providerId="LiveId" clId="{72321B37-749D-4FC1-8E6B-C1F0DDF73DB9}" dt="2020-04-27T08:33:40.432" v="7922" actId="2696"/>
        <pc:sldMkLst>
          <pc:docMk/>
          <pc:sldMk cId="4161350885" sldId="335"/>
        </pc:sldMkLst>
      </pc:sldChg>
      <pc:sldChg chg="del">
        <pc:chgData name="Michael Zanatta" userId="fa57f52891cc4abc" providerId="LiveId" clId="{72321B37-749D-4FC1-8E6B-C1F0DDF73DB9}" dt="2020-04-27T08:33:40.572" v="7933" actId="2696"/>
        <pc:sldMkLst>
          <pc:docMk/>
          <pc:sldMk cId="3130557943" sldId="336"/>
        </pc:sldMkLst>
      </pc:sldChg>
      <pc:sldChg chg="del">
        <pc:chgData name="Michael Zanatta" userId="fa57f52891cc4abc" providerId="LiveId" clId="{72321B37-749D-4FC1-8E6B-C1F0DDF73DB9}" dt="2020-04-27T08:33:40.577" v="7934" actId="2696"/>
        <pc:sldMkLst>
          <pc:docMk/>
          <pc:sldMk cId="266907982" sldId="338"/>
        </pc:sldMkLst>
      </pc:sldChg>
      <pc:sldChg chg="del">
        <pc:chgData name="Michael Zanatta" userId="fa57f52891cc4abc" providerId="LiveId" clId="{72321B37-749D-4FC1-8E6B-C1F0DDF73DB9}" dt="2020-04-27T08:33:40.520" v="7926" actId="2696"/>
        <pc:sldMkLst>
          <pc:docMk/>
          <pc:sldMk cId="2360458648" sldId="339"/>
        </pc:sldMkLst>
      </pc:sldChg>
      <pc:sldChg chg="modSp add modAnim">
        <pc:chgData name="Michael Zanatta" userId="fa57f52891cc4abc" providerId="LiveId" clId="{72321B37-749D-4FC1-8E6B-C1F0DDF73DB9}" dt="2020-05-15T06:24:57.355" v="25449" actId="20577"/>
        <pc:sldMkLst>
          <pc:docMk/>
          <pc:sldMk cId="1011352025" sldId="340"/>
        </pc:sldMkLst>
        <pc:spChg chg="mod">
          <ac:chgData name="Michael Zanatta" userId="fa57f52891cc4abc" providerId="LiveId" clId="{72321B37-749D-4FC1-8E6B-C1F0DDF73DB9}" dt="2020-04-27T05:21:47.129" v="587" actId="14100"/>
          <ac:spMkLst>
            <pc:docMk/>
            <pc:sldMk cId="1011352025" sldId="340"/>
            <ac:spMk id="5" creationId="{ABABDB44-C2B3-4F4F-B00E-BB0295D9521D}"/>
          </ac:spMkLst>
        </pc:spChg>
        <pc:spChg chg="mod">
          <ac:chgData name="Michael Zanatta" userId="fa57f52891cc4abc" providerId="LiveId" clId="{72321B37-749D-4FC1-8E6B-C1F0DDF73DB9}" dt="2020-05-15T06:24:57.355" v="25449" actId="20577"/>
          <ac:spMkLst>
            <pc:docMk/>
            <pc:sldMk cId="1011352025" sldId="340"/>
            <ac:spMk id="6" creationId="{8188207A-4587-454D-AB6C-FCF37AB67C4F}"/>
          </ac:spMkLst>
        </pc:spChg>
        <pc:picChg chg="mod">
          <ac:chgData name="Michael Zanatta" userId="fa57f52891cc4abc" providerId="LiveId" clId="{72321B37-749D-4FC1-8E6B-C1F0DDF73DB9}" dt="2020-04-27T05:23:03.645" v="641" actId="1076"/>
          <ac:picMkLst>
            <pc:docMk/>
            <pc:sldMk cId="1011352025" sldId="340"/>
            <ac:picMk id="4" creationId="{9C9D09DC-616F-457B-8A29-1C1D401DBB04}"/>
          </ac:picMkLst>
        </pc:picChg>
      </pc:sldChg>
      <pc:sldChg chg="modSp add del ord">
        <pc:chgData name="Michael Zanatta" userId="fa57f52891cc4abc" providerId="LiveId" clId="{72321B37-749D-4FC1-8E6B-C1F0DDF73DB9}" dt="2020-04-27T05:20:34.870" v="487" actId="2696"/>
        <pc:sldMkLst>
          <pc:docMk/>
          <pc:sldMk cId="3341002765" sldId="340"/>
        </pc:sldMkLst>
        <pc:spChg chg="mod">
          <ac:chgData name="Michael Zanatta" userId="fa57f52891cc4abc" providerId="LiveId" clId="{72321B37-749D-4FC1-8E6B-C1F0DDF73DB9}" dt="2020-04-27T05:20:26.865" v="485" actId="20577"/>
          <ac:spMkLst>
            <pc:docMk/>
            <pc:sldMk cId="3341002765" sldId="340"/>
            <ac:spMk id="4" creationId="{8EC8A4FD-29F6-E846-AB32-2C2BADCA12D0}"/>
          </ac:spMkLst>
        </pc:spChg>
      </pc:sldChg>
      <pc:sldChg chg="add del">
        <pc:chgData name="Michael Zanatta" userId="fa57f52891cc4abc" providerId="LiveId" clId="{72321B37-749D-4FC1-8E6B-C1F0DDF73DB9}" dt="2020-04-27T05:23:36.914" v="666" actId="2696"/>
        <pc:sldMkLst>
          <pc:docMk/>
          <pc:sldMk cId="1956216063" sldId="341"/>
        </pc:sldMkLst>
      </pc:sldChg>
      <pc:sldChg chg="delSp modSp add modNotesTx">
        <pc:chgData name="Michael Zanatta" userId="fa57f52891cc4abc" providerId="LiveId" clId="{72321B37-749D-4FC1-8E6B-C1F0DDF73DB9}" dt="2020-04-27T05:23:33.737" v="665" actId="20577"/>
        <pc:sldMkLst>
          <pc:docMk/>
          <pc:sldMk cId="996376510" sldId="342"/>
        </pc:sldMkLst>
        <pc:spChg chg="mod">
          <ac:chgData name="Michael Zanatta" userId="fa57f52891cc4abc" providerId="LiveId" clId="{72321B37-749D-4FC1-8E6B-C1F0DDF73DB9}" dt="2020-04-27T05:23:32.228" v="664" actId="14100"/>
          <ac:spMkLst>
            <pc:docMk/>
            <pc:sldMk cId="996376510" sldId="342"/>
            <ac:spMk id="4" creationId="{8EC8A4FD-29F6-E846-AB32-2C2BADCA12D0}"/>
          </ac:spMkLst>
        </pc:spChg>
        <pc:picChg chg="del">
          <ac:chgData name="Michael Zanatta" userId="fa57f52891cc4abc" providerId="LiveId" clId="{72321B37-749D-4FC1-8E6B-C1F0DDF73DB9}" dt="2020-04-27T05:23:26.793" v="644" actId="478"/>
          <ac:picMkLst>
            <pc:docMk/>
            <pc:sldMk cId="996376510" sldId="342"/>
            <ac:picMk id="5" creationId="{610E301A-C921-42E3-914C-696B4069A177}"/>
          </ac:picMkLst>
        </pc:picChg>
      </pc:sldChg>
      <pc:sldChg chg="modSp add">
        <pc:chgData name="Michael Zanatta" userId="fa57f52891cc4abc" providerId="LiveId" clId="{72321B37-749D-4FC1-8E6B-C1F0DDF73DB9}" dt="2020-04-27T05:24:00.041" v="689" actId="20577"/>
        <pc:sldMkLst>
          <pc:docMk/>
          <pc:sldMk cId="3248608026" sldId="343"/>
        </pc:sldMkLst>
        <pc:spChg chg="mod">
          <ac:chgData name="Michael Zanatta" userId="fa57f52891cc4abc" providerId="LiveId" clId="{72321B37-749D-4FC1-8E6B-C1F0DDF73DB9}" dt="2020-04-27T05:24:00.041" v="689" actId="20577"/>
          <ac:spMkLst>
            <pc:docMk/>
            <pc:sldMk cId="3248608026" sldId="343"/>
            <ac:spMk id="4" creationId="{8EC8A4FD-29F6-E846-AB32-2C2BADCA12D0}"/>
          </ac:spMkLst>
        </pc:spChg>
      </pc:sldChg>
      <pc:sldChg chg="add">
        <pc:chgData name="Michael Zanatta" userId="fa57f52891cc4abc" providerId="LiveId" clId="{72321B37-749D-4FC1-8E6B-C1F0DDF73DB9}" dt="2020-05-02T02:04:24.282" v="9358"/>
        <pc:sldMkLst>
          <pc:docMk/>
          <pc:sldMk cId="1500641302" sldId="353"/>
        </pc:sldMkLst>
      </pc:sldChg>
      <pc:sldChg chg="add">
        <pc:chgData name="Michael Zanatta" userId="fa57f52891cc4abc" providerId="LiveId" clId="{72321B37-749D-4FC1-8E6B-C1F0DDF73DB9}" dt="2020-05-02T02:03:49.485" v="9344"/>
        <pc:sldMkLst>
          <pc:docMk/>
          <pc:sldMk cId="625028379" sldId="354"/>
        </pc:sldMkLst>
      </pc:sldChg>
      <pc:sldChg chg="add">
        <pc:chgData name="Michael Zanatta" userId="fa57f52891cc4abc" providerId="LiveId" clId="{72321B37-749D-4FC1-8E6B-C1F0DDF73DB9}" dt="2020-05-02T02:04:24.282" v="9358"/>
        <pc:sldMkLst>
          <pc:docMk/>
          <pc:sldMk cId="1511788056" sldId="356"/>
        </pc:sldMkLst>
      </pc:sldChg>
      <pc:sldChg chg="add ord">
        <pc:chgData name="Michael Zanatta" userId="fa57f52891cc4abc" providerId="LiveId" clId="{72321B37-749D-4FC1-8E6B-C1F0DDF73DB9}" dt="2020-05-15T06:57:50.202" v="25733"/>
        <pc:sldMkLst>
          <pc:docMk/>
          <pc:sldMk cId="4000321528" sldId="358"/>
        </pc:sldMkLst>
      </pc:sldChg>
      <pc:sldChg chg="delSp modSp add modNotesTx">
        <pc:chgData name="Michael Zanatta" userId="fa57f52891cc4abc" providerId="LiveId" clId="{72321B37-749D-4FC1-8E6B-C1F0DDF73DB9}" dt="2020-05-15T06:26:07.331" v="25457" actId="20577"/>
        <pc:sldMkLst>
          <pc:docMk/>
          <pc:sldMk cId="3005365235" sldId="466"/>
        </pc:sldMkLst>
        <pc:spChg chg="mod">
          <ac:chgData name="Michael Zanatta" userId="fa57f52891cc4abc" providerId="LiveId" clId="{72321B37-749D-4FC1-8E6B-C1F0DDF73DB9}" dt="2020-05-14T06:10:54.267" v="24206" actId="20577"/>
          <ac:spMkLst>
            <pc:docMk/>
            <pc:sldMk cId="3005365235" sldId="466"/>
            <ac:spMk id="6" creationId="{EEFA8E91-7245-A04A-8978-722DA0C5AB70}"/>
          </ac:spMkLst>
        </pc:spChg>
        <pc:spChg chg="mod">
          <ac:chgData name="Michael Zanatta" userId="fa57f52891cc4abc" providerId="LiveId" clId="{72321B37-749D-4FC1-8E6B-C1F0DDF73DB9}" dt="2020-04-27T05:32:37.619" v="1667" actId="6549"/>
          <ac:spMkLst>
            <pc:docMk/>
            <pc:sldMk cId="3005365235" sldId="466"/>
            <ac:spMk id="8" creationId="{981E6181-886C-473B-9E6B-0A7DD6460009}"/>
          </ac:spMkLst>
        </pc:spChg>
        <pc:picChg chg="del">
          <ac:chgData name="Michael Zanatta" userId="fa57f52891cc4abc" providerId="LiveId" clId="{72321B37-749D-4FC1-8E6B-C1F0DDF73DB9}" dt="2020-04-27T05:28:54.843" v="1108" actId="478"/>
          <ac:picMkLst>
            <pc:docMk/>
            <pc:sldMk cId="3005365235" sldId="466"/>
            <ac:picMk id="2" creationId="{EF0C09AE-D78A-480D-BD0F-CA1A43CCE518}"/>
          </ac:picMkLst>
        </pc:picChg>
      </pc:sldChg>
      <pc:sldChg chg="modSp add modNotesTx">
        <pc:chgData name="Michael Zanatta" userId="fa57f52891cc4abc" providerId="LiveId" clId="{72321B37-749D-4FC1-8E6B-C1F0DDF73DB9}" dt="2020-04-27T06:29:56.930" v="6108" actId="20577"/>
        <pc:sldMkLst>
          <pc:docMk/>
          <pc:sldMk cId="650009859" sldId="481"/>
        </pc:sldMkLst>
        <pc:spChg chg="mod">
          <ac:chgData name="Michael Zanatta" userId="fa57f52891cc4abc" providerId="LiveId" clId="{72321B37-749D-4FC1-8E6B-C1F0DDF73DB9}" dt="2020-04-27T05:25:01.208" v="700" actId="20577"/>
          <ac:spMkLst>
            <pc:docMk/>
            <pc:sldMk cId="650009859" sldId="481"/>
            <ac:spMk id="12" creationId="{F0877A5A-10A0-D145-88E8-F3FD05D6DFBB}"/>
          </ac:spMkLst>
        </pc:spChg>
      </pc:sldChg>
      <pc:sldChg chg="modSp add modNotesTx">
        <pc:chgData name="Michael Zanatta" userId="fa57f52891cc4abc" providerId="LiveId" clId="{72321B37-749D-4FC1-8E6B-C1F0DDF73DB9}" dt="2020-05-15T06:30:43.763" v="25590" actId="20577"/>
        <pc:sldMkLst>
          <pc:docMk/>
          <pc:sldMk cId="2742920700" sldId="482"/>
        </pc:sldMkLst>
        <pc:spChg chg="mod">
          <ac:chgData name="Michael Zanatta" userId="fa57f52891cc4abc" providerId="LiveId" clId="{72321B37-749D-4FC1-8E6B-C1F0DDF73DB9}" dt="2020-04-27T05:28:48.082" v="1106" actId="20577"/>
          <ac:spMkLst>
            <pc:docMk/>
            <pc:sldMk cId="2742920700" sldId="482"/>
            <ac:spMk id="6" creationId="{EEFA8E91-7245-A04A-8978-722DA0C5AB70}"/>
          </ac:spMkLst>
        </pc:spChg>
        <pc:spChg chg="mod">
          <ac:chgData name="Michael Zanatta" userId="fa57f52891cc4abc" providerId="LiveId" clId="{72321B37-749D-4FC1-8E6B-C1F0DDF73DB9}" dt="2020-05-14T06:17:15.704" v="24445" actId="1076"/>
          <ac:spMkLst>
            <pc:docMk/>
            <pc:sldMk cId="2742920700" sldId="482"/>
            <ac:spMk id="8" creationId="{981E6181-886C-473B-9E6B-0A7DD6460009}"/>
          </ac:spMkLst>
        </pc:spChg>
        <pc:picChg chg="mod">
          <ac:chgData name="Michael Zanatta" userId="fa57f52891cc4abc" providerId="LiveId" clId="{72321B37-749D-4FC1-8E6B-C1F0DDF73DB9}" dt="2020-05-14T06:17:18.829" v="24446" actId="1076"/>
          <ac:picMkLst>
            <pc:docMk/>
            <pc:sldMk cId="2742920700" sldId="482"/>
            <ac:picMk id="2" creationId="{EF0C09AE-D78A-480D-BD0F-CA1A43CCE518}"/>
          </ac:picMkLst>
        </pc:picChg>
        <pc:picChg chg="mod">
          <ac:chgData name="Michael Zanatta" userId="fa57f52891cc4abc" providerId="LiveId" clId="{72321B37-749D-4FC1-8E6B-C1F0DDF73DB9}" dt="2020-05-14T06:14:05.490" v="24335" actId="1076"/>
          <ac:picMkLst>
            <pc:docMk/>
            <pc:sldMk cId="2742920700" sldId="482"/>
            <ac:picMk id="4" creationId="{E09195F0-48B8-F148-8049-1E870D405370}"/>
          </ac:picMkLst>
        </pc:picChg>
      </pc:sldChg>
      <pc:sldChg chg="delSp modSp add modNotesTx">
        <pc:chgData name="Michael Zanatta" userId="fa57f52891cc4abc" providerId="LiveId" clId="{72321B37-749D-4FC1-8E6B-C1F0DDF73DB9}" dt="2020-04-27T06:03:32.529" v="4217" actId="20577"/>
        <pc:sldMkLst>
          <pc:docMk/>
          <pc:sldMk cId="695125196" sldId="483"/>
        </pc:sldMkLst>
        <pc:spChg chg="mod">
          <ac:chgData name="Michael Zanatta" userId="fa57f52891cc4abc" providerId="LiveId" clId="{72321B37-749D-4FC1-8E6B-C1F0DDF73DB9}" dt="2020-04-27T05:39:34.325" v="2110" actId="20577"/>
          <ac:spMkLst>
            <pc:docMk/>
            <pc:sldMk cId="695125196" sldId="483"/>
            <ac:spMk id="6" creationId="{EEFA8E91-7245-A04A-8978-722DA0C5AB70}"/>
          </ac:spMkLst>
        </pc:spChg>
        <pc:spChg chg="mod">
          <ac:chgData name="Michael Zanatta" userId="fa57f52891cc4abc" providerId="LiveId" clId="{72321B37-749D-4FC1-8E6B-C1F0DDF73DB9}" dt="2020-04-27T05:44:29.668" v="2319" actId="20577"/>
          <ac:spMkLst>
            <pc:docMk/>
            <pc:sldMk cId="695125196" sldId="483"/>
            <ac:spMk id="8" creationId="{981E6181-886C-473B-9E6B-0A7DD6460009}"/>
          </ac:spMkLst>
        </pc:spChg>
        <pc:picChg chg="del">
          <ac:chgData name="Michael Zanatta" userId="fa57f52891cc4abc" providerId="LiveId" clId="{72321B37-749D-4FC1-8E6B-C1F0DDF73DB9}" dt="2020-04-27T05:40:38.881" v="2251" actId="478"/>
          <ac:picMkLst>
            <pc:docMk/>
            <pc:sldMk cId="695125196" sldId="483"/>
            <ac:picMk id="2" creationId="{EF0C09AE-D78A-480D-BD0F-CA1A43CCE518}"/>
          </ac:picMkLst>
        </pc:picChg>
      </pc:sldChg>
      <pc:sldChg chg="addSp delSp modSp add">
        <pc:chgData name="Michael Zanatta" userId="fa57f52891cc4abc" providerId="LiveId" clId="{72321B37-749D-4FC1-8E6B-C1F0DDF73DB9}" dt="2020-04-27T05:46:24.238" v="2354" actId="6549"/>
        <pc:sldMkLst>
          <pc:docMk/>
          <pc:sldMk cId="912306684" sldId="484"/>
        </pc:sldMkLst>
        <pc:spChg chg="mod">
          <ac:chgData name="Michael Zanatta" userId="fa57f52891cc4abc" providerId="LiveId" clId="{72321B37-749D-4FC1-8E6B-C1F0DDF73DB9}" dt="2020-04-27T05:46:24.238" v="2354" actId="6549"/>
          <ac:spMkLst>
            <pc:docMk/>
            <pc:sldMk cId="912306684" sldId="484"/>
            <ac:spMk id="6" creationId="{EEFA8E91-7245-A04A-8978-722DA0C5AB70}"/>
          </ac:spMkLst>
        </pc:spChg>
        <pc:spChg chg="mod">
          <ac:chgData name="Michael Zanatta" userId="fa57f52891cc4abc" providerId="LiveId" clId="{72321B37-749D-4FC1-8E6B-C1F0DDF73DB9}" dt="2020-04-27T05:45:32.526" v="2346" actId="6549"/>
          <ac:spMkLst>
            <pc:docMk/>
            <pc:sldMk cId="912306684" sldId="484"/>
            <ac:spMk id="8" creationId="{981E6181-886C-473B-9E6B-0A7DD6460009}"/>
          </ac:spMkLst>
        </pc:spChg>
        <pc:picChg chg="add del">
          <ac:chgData name="Michael Zanatta" userId="fa57f52891cc4abc" providerId="LiveId" clId="{72321B37-749D-4FC1-8E6B-C1F0DDF73DB9}" dt="2020-04-27T05:46:09.574" v="2348"/>
          <ac:picMkLst>
            <pc:docMk/>
            <pc:sldMk cId="912306684" sldId="484"/>
            <ac:picMk id="2" creationId="{C45BF4F4-820C-43A1-BD28-2AF5821C97D1}"/>
          </ac:picMkLst>
        </pc:picChg>
        <pc:picChg chg="add mod">
          <ac:chgData name="Michael Zanatta" userId="fa57f52891cc4abc" providerId="LiveId" clId="{72321B37-749D-4FC1-8E6B-C1F0DDF73DB9}" dt="2020-04-27T05:46:16.645" v="2352" actId="1076"/>
          <ac:picMkLst>
            <pc:docMk/>
            <pc:sldMk cId="912306684" sldId="484"/>
            <ac:picMk id="3" creationId="{3FB0E136-2E7E-485B-A199-AFF61720E34F}"/>
          </ac:picMkLst>
        </pc:picChg>
        <pc:picChg chg="del mod">
          <ac:chgData name="Michael Zanatta" userId="fa57f52891cc4abc" providerId="LiveId" clId="{72321B37-749D-4FC1-8E6B-C1F0DDF73DB9}" dt="2020-04-27T05:46:12.644" v="2350" actId="478"/>
          <ac:picMkLst>
            <pc:docMk/>
            <pc:sldMk cId="912306684" sldId="484"/>
            <ac:picMk id="4" creationId="{E09195F0-48B8-F148-8049-1E870D405370}"/>
          </ac:picMkLst>
        </pc:picChg>
      </pc:sldChg>
      <pc:sldChg chg="modSp add">
        <pc:chgData name="Michael Zanatta" userId="fa57f52891cc4abc" providerId="LiveId" clId="{72321B37-749D-4FC1-8E6B-C1F0DDF73DB9}" dt="2020-04-27T06:30:54.972" v="6113" actId="20577"/>
        <pc:sldMkLst>
          <pc:docMk/>
          <pc:sldMk cId="2901347093" sldId="485"/>
        </pc:sldMkLst>
        <pc:spChg chg="mod">
          <ac:chgData name="Michael Zanatta" userId="fa57f52891cc4abc" providerId="LiveId" clId="{72321B37-749D-4FC1-8E6B-C1F0DDF73DB9}" dt="2020-04-27T06:30:54.972" v="6113" actId="20577"/>
          <ac:spMkLst>
            <pc:docMk/>
            <pc:sldMk cId="2901347093" sldId="485"/>
            <ac:spMk id="4" creationId="{8EC8A4FD-29F6-E846-AB32-2C2BADCA12D0}"/>
          </ac:spMkLst>
        </pc:spChg>
      </pc:sldChg>
      <pc:sldChg chg="modSp add modNotesTx">
        <pc:chgData name="Michael Zanatta" userId="fa57f52891cc4abc" providerId="LiveId" clId="{72321B37-749D-4FC1-8E6B-C1F0DDF73DB9}" dt="2020-05-15T06:51:11.392" v="25628" actId="313"/>
        <pc:sldMkLst>
          <pc:docMk/>
          <pc:sldMk cId="264320486" sldId="486"/>
        </pc:sldMkLst>
        <pc:spChg chg="mod">
          <ac:chgData name="Michael Zanatta" userId="fa57f52891cc4abc" providerId="LiveId" clId="{72321B37-749D-4FC1-8E6B-C1F0DDF73DB9}" dt="2020-04-27T06:32:03.509" v="6189" actId="20577"/>
          <ac:spMkLst>
            <pc:docMk/>
            <pc:sldMk cId="264320486" sldId="486"/>
            <ac:spMk id="6" creationId="{EEFA8E91-7245-A04A-8978-722DA0C5AB70}"/>
          </ac:spMkLst>
        </pc:spChg>
        <pc:spChg chg="mod">
          <ac:chgData name="Michael Zanatta" userId="fa57f52891cc4abc" providerId="LiveId" clId="{72321B37-749D-4FC1-8E6B-C1F0DDF73DB9}" dt="2020-05-15T06:51:11.392" v="25628" actId="313"/>
          <ac:spMkLst>
            <pc:docMk/>
            <pc:sldMk cId="264320486" sldId="486"/>
            <ac:spMk id="8" creationId="{981E6181-886C-473B-9E6B-0A7DD6460009}"/>
          </ac:spMkLst>
        </pc:spChg>
      </pc:sldChg>
      <pc:sldChg chg="addSp delSp modSp add modNotesTx">
        <pc:chgData name="Michael Zanatta" userId="fa57f52891cc4abc" providerId="LiveId" clId="{72321B37-749D-4FC1-8E6B-C1F0DDF73DB9}" dt="2020-05-04T01:06:07.507" v="11360" actId="20577"/>
        <pc:sldMkLst>
          <pc:docMk/>
          <pc:sldMk cId="1952173718" sldId="487"/>
        </pc:sldMkLst>
        <pc:spChg chg="mod">
          <ac:chgData name="Michael Zanatta" userId="fa57f52891cc4abc" providerId="LiveId" clId="{72321B37-749D-4FC1-8E6B-C1F0DDF73DB9}" dt="2020-04-27T06:40:41.928" v="6895" actId="20577"/>
          <ac:spMkLst>
            <pc:docMk/>
            <pc:sldMk cId="1952173718" sldId="487"/>
            <ac:spMk id="5" creationId="{91E81AA4-8AB0-48A5-B2B6-957044DBE155}"/>
          </ac:spMkLst>
        </pc:spChg>
        <pc:picChg chg="del mod">
          <ac:chgData name="Michael Zanatta" userId="fa57f52891cc4abc" providerId="LiveId" clId="{72321B37-749D-4FC1-8E6B-C1F0DDF73DB9}" dt="2020-04-27T06:40:43.834" v="6898" actId="478"/>
          <ac:picMkLst>
            <pc:docMk/>
            <pc:sldMk cId="1952173718" sldId="487"/>
            <ac:picMk id="3" creationId="{B46D1569-DA6A-4FC9-AA3C-5743CE17C617}"/>
          </ac:picMkLst>
        </pc:picChg>
        <pc:picChg chg="del">
          <ac:chgData name="Michael Zanatta" userId="fa57f52891cc4abc" providerId="LiveId" clId="{72321B37-749D-4FC1-8E6B-C1F0DDF73DB9}" dt="2020-04-27T06:40:43.357" v="6896" actId="478"/>
          <ac:picMkLst>
            <pc:docMk/>
            <pc:sldMk cId="1952173718" sldId="487"/>
            <ac:picMk id="6" creationId="{B341608E-9389-4737-ADD0-9D38E252057E}"/>
          </ac:picMkLst>
        </pc:picChg>
        <pc:picChg chg="add mod">
          <ac:chgData name="Michael Zanatta" userId="fa57f52891cc4abc" providerId="LiveId" clId="{72321B37-749D-4FC1-8E6B-C1F0DDF73DB9}" dt="2020-04-27T06:44:19.905" v="6903" actId="1076"/>
          <ac:picMkLst>
            <pc:docMk/>
            <pc:sldMk cId="1952173718" sldId="487"/>
            <ac:picMk id="7" creationId="{184991B7-BCB5-44FC-AE1D-E134560AEF45}"/>
          </ac:picMkLst>
        </pc:picChg>
      </pc:sldChg>
      <pc:sldChg chg="modSp add modNotesTx">
        <pc:chgData name="Michael Zanatta" userId="fa57f52891cc4abc" providerId="LiveId" clId="{72321B37-749D-4FC1-8E6B-C1F0DDF73DB9}" dt="2020-05-15T06:55:39.706" v="25732" actId="20577"/>
        <pc:sldMkLst>
          <pc:docMk/>
          <pc:sldMk cId="4039019235" sldId="488"/>
        </pc:sldMkLst>
        <pc:spChg chg="mod">
          <ac:chgData name="Michael Zanatta" userId="fa57f52891cc4abc" providerId="LiveId" clId="{72321B37-749D-4FC1-8E6B-C1F0DDF73DB9}" dt="2020-05-03T21:17:51.032" v="10886" actId="1076"/>
          <ac:spMkLst>
            <pc:docMk/>
            <pc:sldMk cId="4039019235" sldId="488"/>
            <ac:spMk id="6" creationId="{EEFA8E91-7245-A04A-8978-722DA0C5AB70}"/>
          </ac:spMkLst>
        </pc:spChg>
        <pc:spChg chg="mod">
          <ac:chgData name="Michael Zanatta" userId="fa57f52891cc4abc" providerId="LiveId" clId="{72321B37-749D-4FC1-8E6B-C1F0DDF73DB9}" dt="2020-05-14T06:51:40.921" v="24635" actId="20577"/>
          <ac:spMkLst>
            <pc:docMk/>
            <pc:sldMk cId="4039019235" sldId="488"/>
            <ac:spMk id="7" creationId="{ED5ADC38-5201-974D-A30A-DE8429F18478}"/>
          </ac:spMkLst>
        </pc:spChg>
      </pc:sldChg>
      <pc:sldChg chg="modSp add">
        <pc:chgData name="Michael Zanatta" userId="fa57f52891cc4abc" providerId="LiveId" clId="{72321B37-749D-4FC1-8E6B-C1F0DDF73DB9}" dt="2020-04-27T07:36:33.817" v="6961" actId="20577"/>
        <pc:sldMkLst>
          <pc:docMk/>
          <pc:sldMk cId="4248361223" sldId="489"/>
        </pc:sldMkLst>
        <pc:spChg chg="mod">
          <ac:chgData name="Michael Zanatta" userId="fa57f52891cc4abc" providerId="LiveId" clId="{72321B37-749D-4FC1-8E6B-C1F0DDF73DB9}" dt="2020-04-27T07:36:33.817" v="6961" actId="20577"/>
          <ac:spMkLst>
            <pc:docMk/>
            <pc:sldMk cId="4248361223" sldId="489"/>
            <ac:spMk id="4" creationId="{8EC8A4FD-29F6-E846-AB32-2C2BADCA12D0}"/>
          </ac:spMkLst>
        </pc:spChg>
      </pc:sldChg>
      <pc:sldChg chg="modSp add del">
        <pc:chgData name="Michael Zanatta" userId="fa57f52891cc4abc" providerId="LiveId" clId="{72321B37-749D-4FC1-8E6B-C1F0DDF73DB9}" dt="2020-04-27T07:39:32.545" v="7224" actId="2696"/>
        <pc:sldMkLst>
          <pc:docMk/>
          <pc:sldMk cId="1016379966" sldId="490"/>
        </pc:sldMkLst>
        <pc:spChg chg="mod">
          <ac:chgData name="Michael Zanatta" userId="fa57f52891cc4abc" providerId="LiveId" clId="{72321B37-749D-4FC1-8E6B-C1F0DDF73DB9}" dt="2020-04-27T07:39:09.799" v="7196" actId="20577"/>
          <ac:spMkLst>
            <pc:docMk/>
            <pc:sldMk cId="1016379966" sldId="490"/>
            <ac:spMk id="6" creationId="{EEFA8E91-7245-A04A-8978-722DA0C5AB70}"/>
          </ac:spMkLst>
        </pc:spChg>
      </pc:sldChg>
      <pc:sldChg chg="modSp add modNotesTx">
        <pc:chgData name="Michael Zanatta" userId="fa57f52891cc4abc" providerId="LiveId" clId="{72321B37-749D-4FC1-8E6B-C1F0DDF73DB9}" dt="2020-05-11T08:58:48.075" v="19315" actId="6549"/>
        <pc:sldMkLst>
          <pc:docMk/>
          <pc:sldMk cId="2664387289" sldId="491"/>
        </pc:sldMkLst>
        <pc:spChg chg="mod">
          <ac:chgData name="Michael Zanatta" userId="fa57f52891cc4abc" providerId="LiveId" clId="{72321B37-749D-4FC1-8E6B-C1F0DDF73DB9}" dt="2020-04-27T07:39:25.785" v="7223" actId="20577"/>
          <ac:spMkLst>
            <pc:docMk/>
            <pc:sldMk cId="2664387289" sldId="491"/>
            <ac:spMk id="5" creationId="{91E81AA4-8AB0-48A5-B2B6-957044DBE155}"/>
          </ac:spMkLst>
        </pc:spChg>
      </pc:sldChg>
      <pc:sldChg chg="modSp add">
        <pc:chgData name="Michael Zanatta" userId="fa57f52891cc4abc" providerId="LiveId" clId="{72321B37-749D-4FC1-8E6B-C1F0DDF73DB9}" dt="2020-04-27T07:40:22.723" v="7240" actId="20577"/>
        <pc:sldMkLst>
          <pc:docMk/>
          <pc:sldMk cId="3114401093" sldId="492"/>
        </pc:sldMkLst>
        <pc:spChg chg="mod">
          <ac:chgData name="Michael Zanatta" userId="fa57f52891cc4abc" providerId="LiveId" clId="{72321B37-749D-4FC1-8E6B-C1F0DDF73DB9}" dt="2020-04-27T07:40:22.723" v="7240" actId="20577"/>
          <ac:spMkLst>
            <pc:docMk/>
            <pc:sldMk cId="3114401093" sldId="492"/>
            <ac:spMk id="4" creationId="{8EC8A4FD-29F6-E846-AB32-2C2BADCA12D0}"/>
          </ac:spMkLst>
        </pc:spChg>
      </pc:sldChg>
      <pc:sldChg chg="addSp delSp modSp add del modTransition modAnim modNotesTx">
        <pc:chgData name="Michael Zanatta" userId="fa57f52891cc4abc" providerId="LiveId" clId="{72321B37-749D-4FC1-8E6B-C1F0DDF73DB9}" dt="2020-05-15T07:13:47.664" v="26072" actId="20577"/>
        <pc:sldMkLst>
          <pc:docMk/>
          <pc:sldMk cId="1739821246" sldId="493"/>
        </pc:sldMkLst>
        <pc:spChg chg="mod">
          <ac:chgData name="Michael Zanatta" userId="fa57f52891cc4abc" providerId="LiveId" clId="{72321B37-749D-4FC1-8E6B-C1F0DDF73DB9}" dt="2020-05-03T21:10:02.635" v="10882" actId="1076"/>
          <ac:spMkLst>
            <pc:docMk/>
            <pc:sldMk cId="1739821246" sldId="493"/>
            <ac:spMk id="12" creationId="{F0877A5A-10A0-D145-88E8-F3FD05D6DFBB}"/>
          </ac:spMkLst>
        </pc:spChg>
        <pc:spChg chg="add del mod">
          <ac:chgData name="Michael Zanatta" userId="fa57f52891cc4abc" providerId="LiveId" clId="{72321B37-749D-4FC1-8E6B-C1F0DDF73DB9}" dt="2020-05-14T08:18:59.874" v="25229" actId="14100"/>
          <ac:spMkLst>
            <pc:docMk/>
            <pc:sldMk cId="1739821246" sldId="493"/>
            <ac:spMk id="13" creationId="{D3537BCE-EE05-4041-B2A5-FD1504E5475E}"/>
          </ac:spMkLst>
        </pc:spChg>
        <pc:picChg chg="add del mod">
          <ac:chgData name="Michael Zanatta" userId="fa57f52891cc4abc" providerId="LiveId" clId="{72321B37-749D-4FC1-8E6B-C1F0DDF73DB9}" dt="2020-05-03T21:10:02.301" v="10881"/>
          <ac:picMkLst>
            <pc:docMk/>
            <pc:sldMk cId="1739821246" sldId="493"/>
            <ac:picMk id="2" creationId="{99460376-3D61-4DCE-95C0-B1AF672C50AD}"/>
          </ac:picMkLst>
        </pc:picChg>
        <pc:picChg chg="add del mod">
          <ac:chgData name="Michael Zanatta" userId="fa57f52891cc4abc" providerId="LiveId" clId="{72321B37-749D-4FC1-8E6B-C1F0DDF73DB9}" dt="2020-05-14T08:16:41.905" v="25043" actId="1076"/>
          <ac:picMkLst>
            <pc:docMk/>
            <pc:sldMk cId="1739821246" sldId="493"/>
            <ac:picMk id="4" creationId="{B75940B7-255B-1E4E-87CF-F0741841660C}"/>
          </ac:picMkLst>
        </pc:picChg>
      </pc:sldChg>
      <pc:sldChg chg="add modNotesTx">
        <pc:chgData name="Michael Zanatta" userId="fa57f52891cc4abc" providerId="LiveId" clId="{72321B37-749D-4FC1-8E6B-C1F0DDF73DB9}" dt="2020-05-04T03:57:52.525" v="13080" actId="6549"/>
        <pc:sldMkLst>
          <pc:docMk/>
          <pc:sldMk cId="3552731335" sldId="494"/>
        </pc:sldMkLst>
      </pc:sldChg>
      <pc:sldChg chg="modSp add ord modNotesTx">
        <pc:chgData name="Michael Zanatta" userId="fa57f52891cc4abc" providerId="LiveId" clId="{72321B37-749D-4FC1-8E6B-C1F0DDF73DB9}" dt="2020-05-14T08:10:48.612" v="24997" actId="20577"/>
        <pc:sldMkLst>
          <pc:docMk/>
          <pc:sldMk cId="1377246362" sldId="495"/>
        </pc:sldMkLst>
        <pc:spChg chg="mod">
          <ac:chgData name="Michael Zanatta" userId="fa57f52891cc4abc" providerId="LiveId" clId="{72321B37-749D-4FC1-8E6B-C1F0DDF73DB9}" dt="2020-05-02T02:09:14.640" v="9375" actId="1076"/>
          <ac:spMkLst>
            <pc:docMk/>
            <pc:sldMk cId="1377246362" sldId="495"/>
            <ac:spMk id="12" creationId="{F0877A5A-10A0-D145-88E8-F3FD05D6DFBB}"/>
          </ac:spMkLst>
        </pc:spChg>
        <pc:spChg chg="mod">
          <ac:chgData name="Michael Zanatta" userId="fa57f52891cc4abc" providerId="LiveId" clId="{72321B37-749D-4FC1-8E6B-C1F0DDF73DB9}" dt="2020-05-11T06:00:56.762" v="14374" actId="14100"/>
          <ac:spMkLst>
            <pc:docMk/>
            <pc:sldMk cId="1377246362" sldId="495"/>
            <ac:spMk id="13" creationId="{D3537BCE-EE05-4041-B2A5-FD1504E5475E}"/>
          </ac:spMkLst>
        </pc:spChg>
        <pc:picChg chg="mod">
          <ac:chgData name="Michael Zanatta" userId="fa57f52891cc4abc" providerId="LiveId" clId="{72321B37-749D-4FC1-8E6B-C1F0DDF73DB9}" dt="2020-05-11T06:00:50.487" v="14372" actId="1076"/>
          <ac:picMkLst>
            <pc:docMk/>
            <pc:sldMk cId="1377246362" sldId="495"/>
            <ac:picMk id="4" creationId="{B75940B7-255B-1E4E-87CF-F0741841660C}"/>
          </ac:picMkLst>
        </pc:picChg>
      </pc:sldChg>
      <pc:sldChg chg="modSp add ord">
        <pc:chgData name="Michael Zanatta" userId="fa57f52891cc4abc" providerId="LiveId" clId="{72321B37-749D-4FC1-8E6B-C1F0DDF73DB9}" dt="2020-05-11T06:06:39.451" v="14779" actId="20577"/>
        <pc:sldMkLst>
          <pc:docMk/>
          <pc:sldMk cId="104655260" sldId="496"/>
        </pc:sldMkLst>
        <pc:spChg chg="mod">
          <ac:chgData name="Michael Zanatta" userId="fa57f52891cc4abc" providerId="LiveId" clId="{72321B37-749D-4FC1-8E6B-C1F0DDF73DB9}" dt="2020-05-02T02:09:09.965" v="9374" actId="1076"/>
          <ac:spMkLst>
            <pc:docMk/>
            <pc:sldMk cId="104655260" sldId="496"/>
            <ac:spMk id="12" creationId="{F0877A5A-10A0-D145-88E8-F3FD05D6DFBB}"/>
          </ac:spMkLst>
        </pc:spChg>
        <pc:spChg chg="mod">
          <ac:chgData name="Michael Zanatta" userId="fa57f52891cc4abc" providerId="LiveId" clId="{72321B37-749D-4FC1-8E6B-C1F0DDF73DB9}" dt="2020-05-11T06:06:39.451" v="14779" actId="20577"/>
          <ac:spMkLst>
            <pc:docMk/>
            <pc:sldMk cId="104655260" sldId="496"/>
            <ac:spMk id="13" creationId="{D3537BCE-EE05-4041-B2A5-FD1504E5475E}"/>
          </ac:spMkLst>
        </pc:spChg>
        <pc:picChg chg="mod">
          <ac:chgData name="Michael Zanatta" userId="fa57f52891cc4abc" providerId="LiveId" clId="{72321B37-749D-4FC1-8E6B-C1F0DDF73DB9}" dt="2020-05-11T06:02:37.286" v="14470" actId="1076"/>
          <ac:picMkLst>
            <pc:docMk/>
            <pc:sldMk cId="104655260" sldId="496"/>
            <ac:picMk id="4" creationId="{B75940B7-255B-1E4E-87CF-F0741841660C}"/>
          </ac:picMkLst>
        </pc:picChg>
      </pc:sldChg>
      <pc:sldChg chg="modSp add">
        <pc:chgData name="Michael Zanatta" userId="fa57f52891cc4abc" providerId="LiveId" clId="{72321B37-749D-4FC1-8E6B-C1F0DDF73DB9}" dt="2020-04-27T08:31:57.751" v="7858" actId="6549"/>
        <pc:sldMkLst>
          <pc:docMk/>
          <pc:sldMk cId="950018995" sldId="497"/>
        </pc:sldMkLst>
        <pc:spChg chg="mod">
          <ac:chgData name="Michael Zanatta" userId="fa57f52891cc4abc" providerId="LiveId" clId="{72321B37-749D-4FC1-8E6B-C1F0DDF73DB9}" dt="2020-04-27T08:31:57.751" v="7858" actId="6549"/>
          <ac:spMkLst>
            <pc:docMk/>
            <pc:sldMk cId="950018995" sldId="497"/>
            <ac:spMk id="13" creationId="{D3537BCE-EE05-4041-B2A5-FD1504E5475E}"/>
          </ac:spMkLst>
        </pc:spChg>
        <pc:picChg chg="mod">
          <ac:chgData name="Michael Zanatta" userId="fa57f52891cc4abc" providerId="LiveId" clId="{72321B37-749D-4FC1-8E6B-C1F0DDF73DB9}" dt="2020-04-27T08:31:40.562" v="7852" actId="1076"/>
          <ac:picMkLst>
            <pc:docMk/>
            <pc:sldMk cId="950018995" sldId="497"/>
            <ac:picMk id="4" creationId="{B75940B7-255B-1E4E-87CF-F0741841660C}"/>
          </ac:picMkLst>
        </pc:picChg>
      </pc:sldChg>
      <pc:sldChg chg="modSp add">
        <pc:chgData name="Michael Zanatta" userId="fa57f52891cc4abc" providerId="LiveId" clId="{72321B37-749D-4FC1-8E6B-C1F0DDF73DB9}" dt="2020-04-27T08:31:33.477" v="7851" actId="1076"/>
        <pc:sldMkLst>
          <pc:docMk/>
          <pc:sldMk cId="1883612518" sldId="498"/>
        </pc:sldMkLst>
        <pc:spChg chg="mod">
          <ac:chgData name="Michael Zanatta" userId="fa57f52891cc4abc" providerId="LiveId" clId="{72321B37-749D-4FC1-8E6B-C1F0DDF73DB9}" dt="2020-04-27T08:31:33.477" v="7851" actId="1076"/>
          <ac:spMkLst>
            <pc:docMk/>
            <pc:sldMk cId="1883612518" sldId="498"/>
            <ac:spMk id="6" creationId="{EEFA8E91-7245-A04A-8978-722DA0C5AB70}"/>
          </ac:spMkLst>
        </pc:spChg>
      </pc:sldChg>
      <pc:sldChg chg="modSp add del">
        <pc:chgData name="Michael Zanatta" userId="fa57f52891cc4abc" providerId="LiveId" clId="{72321B37-749D-4FC1-8E6B-C1F0DDF73DB9}" dt="2020-05-04T05:51:46.309" v="13082" actId="2696"/>
        <pc:sldMkLst>
          <pc:docMk/>
          <pc:sldMk cId="4207386985" sldId="499"/>
        </pc:sldMkLst>
        <pc:spChg chg="mod">
          <ac:chgData name="Michael Zanatta" userId="fa57f52891cc4abc" providerId="LiveId" clId="{72321B37-749D-4FC1-8E6B-C1F0DDF73DB9}" dt="2020-04-27T08:31:22.795" v="7850" actId="20577"/>
          <ac:spMkLst>
            <pc:docMk/>
            <pc:sldMk cId="4207386985" sldId="499"/>
            <ac:spMk id="6" creationId="{EEFA8E91-7245-A04A-8978-722DA0C5AB70}"/>
          </ac:spMkLst>
        </pc:spChg>
      </pc:sldChg>
      <pc:sldChg chg="modSp add modNotesTx">
        <pc:chgData name="Michael Zanatta" userId="fa57f52891cc4abc" providerId="LiveId" clId="{72321B37-749D-4FC1-8E6B-C1F0DDF73DB9}" dt="2020-05-15T07:07:20.096" v="25777" actId="20577"/>
        <pc:sldMkLst>
          <pc:docMk/>
          <pc:sldMk cId="147760481" sldId="500"/>
        </pc:sldMkLst>
        <pc:spChg chg="mod">
          <ac:chgData name="Michael Zanatta" userId="fa57f52891cc4abc" providerId="LiveId" clId="{72321B37-749D-4FC1-8E6B-C1F0DDF73DB9}" dt="2020-05-02T02:09:18.970" v="9376" actId="1076"/>
          <ac:spMkLst>
            <pc:docMk/>
            <pc:sldMk cId="147760481" sldId="500"/>
            <ac:spMk id="12" creationId="{F0877A5A-10A0-D145-88E8-F3FD05D6DFBB}"/>
          </ac:spMkLst>
        </pc:spChg>
        <pc:spChg chg="mod">
          <ac:chgData name="Michael Zanatta" userId="fa57f52891cc4abc" providerId="LiveId" clId="{72321B37-749D-4FC1-8E6B-C1F0DDF73DB9}" dt="2020-05-03T20:21:24.161" v="10765" actId="20577"/>
          <ac:spMkLst>
            <pc:docMk/>
            <pc:sldMk cId="147760481" sldId="500"/>
            <ac:spMk id="13" creationId="{D3537BCE-EE05-4041-B2A5-FD1504E5475E}"/>
          </ac:spMkLst>
        </pc:spChg>
        <pc:picChg chg="mod">
          <ac:chgData name="Michael Zanatta" userId="fa57f52891cc4abc" providerId="LiveId" clId="{72321B37-749D-4FC1-8E6B-C1F0DDF73DB9}" dt="2020-04-27T07:45:46.839" v="7259" actId="1076"/>
          <ac:picMkLst>
            <pc:docMk/>
            <pc:sldMk cId="147760481" sldId="500"/>
            <ac:picMk id="4" creationId="{B75940B7-255B-1E4E-87CF-F0741841660C}"/>
          </ac:picMkLst>
        </pc:picChg>
      </pc:sldChg>
      <pc:sldChg chg="modSp add del">
        <pc:chgData name="Michael Zanatta" userId="fa57f52891cc4abc" providerId="LiveId" clId="{72321B37-749D-4FC1-8E6B-C1F0DDF73DB9}" dt="2020-04-27T08:28:49.883" v="7674" actId="2696"/>
        <pc:sldMkLst>
          <pc:docMk/>
          <pc:sldMk cId="1679727798" sldId="501"/>
        </pc:sldMkLst>
        <pc:spChg chg="mod">
          <ac:chgData name="Michael Zanatta" userId="fa57f52891cc4abc" providerId="LiveId" clId="{72321B37-749D-4FC1-8E6B-C1F0DDF73DB9}" dt="2020-04-27T08:28:19.440" v="7631" actId="20577"/>
          <ac:spMkLst>
            <pc:docMk/>
            <pc:sldMk cId="1679727798" sldId="501"/>
            <ac:spMk id="4" creationId="{8EC8A4FD-29F6-E846-AB32-2C2BADCA12D0}"/>
          </ac:spMkLst>
        </pc:spChg>
      </pc:sldChg>
      <pc:sldChg chg="modSp add">
        <pc:chgData name="Michael Zanatta" userId="fa57f52891cc4abc" providerId="LiveId" clId="{72321B37-749D-4FC1-8E6B-C1F0DDF73DB9}" dt="2020-05-02T02:06:31.018" v="9363" actId="1076"/>
        <pc:sldMkLst>
          <pc:docMk/>
          <pc:sldMk cId="3790154137" sldId="502"/>
        </pc:sldMkLst>
        <pc:spChg chg="mod">
          <ac:chgData name="Michael Zanatta" userId="fa57f52891cc4abc" providerId="LiveId" clId="{72321B37-749D-4FC1-8E6B-C1F0DDF73DB9}" dt="2020-04-27T08:28:36.689" v="7646" actId="20577"/>
          <ac:spMkLst>
            <pc:docMk/>
            <pc:sldMk cId="3790154137" sldId="502"/>
            <ac:spMk id="4" creationId="{8EC8A4FD-29F6-E846-AB32-2C2BADCA12D0}"/>
          </ac:spMkLst>
        </pc:spChg>
        <pc:spChg chg="mod">
          <ac:chgData name="Michael Zanatta" userId="fa57f52891cc4abc" providerId="LiveId" clId="{72321B37-749D-4FC1-8E6B-C1F0DDF73DB9}" dt="2020-04-27T08:28:46.814" v="7673" actId="20577"/>
          <ac:spMkLst>
            <pc:docMk/>
            <pc:sldMk cId="3790154137" sldId="502"/>
            <ac:spMk id="5" creationId="{E30C5A45-3460-6B4F-BC44-F5513C3BF261}"/>
          </ac:spMkLst>
        </pc:spChg>
        <pc:picChg chg="mod">
          <ac:chgData name="Michael Zanatta" userId="fa57f52891cc4abc" providerId="LiveId" clId="{72321B37-749D-4FC1-8E6B-C1F0DDF73DB9}" dt="2020-05-02T02:06:31.018" v="9363" actId="1076"/>
          <ac:picMkLst>
            <pc:docMk/>
            <pc:sldMk cId="3790154137" sldId="502"/>
            <ac:picMk id="2" creationId="{6DE93A9B-B3F0-254E-B3B0-9F508C54D001}"/>
          </ac:picMkLst>
        </pc:picChg>
      </pc:sldChg>
      <pc:sldChg chg="modSp add">
        <pc:chgData name="Michael Zanatta" userId="fa57f52891cc4abc" providerId="LiveId" clId="{72321B37-749D-4FC1-8E6B-C1F0DDF73DB9}" dt="2020-04-27T08:29:16.467" v="7704" actId="20577"/>
        <pc:sldMkLst>
          <pc:docMk/>
          <pc:sldMk cId="25285055" sldId="503"/>
        </pc:sldMkLst>
        <pc:spChg chg="mod">
          <ac:chgData name="Michael Zanatta" userId="fa57f52891cc4abc" providerId="LiveId" clId="{72321B37-749D-4FC1-8E6B-C1F0DDF73DB9}" dt="2020-04-27T08:29:07.026" v="7685" actId="20577"/>
          <ac:spMkLst>
            <pc:docMk/>
            <pc:sldMk cId="25285055" sldId="503"/>
            <ac:spMk id="4" creationId="{8EC8A4FD-29F6-E846-AB32-2C2BADCA12D0}"/>
          </ac:spMkLst>
        </pc:spChg>
        <pc:spChg chg="mod">
          <ac:chgData name="Michael Zanatta" userId="fa57f52891cc4abc" providerId="LiveId" clId="{72321B37-749D-4FC1-8E6B-C1F0DDF73DB9}" dt="2020-04-27T08:29:16.467" v="7704" actId="20577"/>
          <ac:spMkLst>
            <pc:docMk/>
            <pc:sldMk cId="25285055" sldId="503"/>
            <ac:spMk id="5" creationId="{E30C5A45-3460-6B4F-BC44-F5513C3BF261}"/>
          </ac:spMkLst>
        </pc:spChg>
      </pc:sldChg>
      <pc:sldChg chg="modSp add modNotesTx">
        <pc:chgData name="Michael Zanatta" userId="fa57f52891cc4abc" providerId="LiveId" clId="{72321B37-749D-4FC1-8E6B-C1F0DDF73DB9}" dt="2020-05-11T08:28:01.389" v="18938" actId="20577"/>
        <pc:sldMkLst>
          <pc:docMk/>
          <pc:sldMk cId="299249213" sldId="504"/>
        </pc:sldMkLst>
        <pc:spChg chg="mod">
          <ac:chgData name="Michael Zanatta" userId="fa57f52891cc4abc" providerId="LiveId" clId="{72321B37-749D-4FC1-8E6B-C1F0DDF73DB9}" dt="2020-05-03T04:14:15.690" v="10595" actId="1076"/>
          <ac:spMkLst>
            <pc:docMk/>
            <pc:sldMk cId="299249213" sldId="504"/>
            <ac:spMk id="6" creationId="{EEFA8E91-7245-A04A-8978-722DA0C5AB70}"/>
          </ac:spMkLst>
        </pc:spChg>
      </pc:sldChg>
      <pc:sldChg chg="add del">
        <pc:chgData name="Michael Zanatta" userId="fa57f52891cc4abc" providerId="LiveId" clId="{72321B37-749D-4FC1-8E6B-C1F0DDF73DB9}" dt="2020-04-27T08:29:24.029" v="7706" actId="2696"/>
        <pc:sldMkLst>
          <pc:docMk/>
          <pc:sldMk cId="3750720350" sldId="504"/>
        </pc:sldMkLst>
      </pc:sldChg>
      <pc:sldChg chg="addSp modSp add modNotesTx">
        <pc:chgData name="Michael Zanatta" userId="fa57f52891cc4abc" providerId="LiveId" clId="{72321B37-749D-4FC1-8E6B-C1F0DDF73DB9}" dt="2020-05-11T09:44:52.704" v="21355" actId="20577"/>
        <pc:sldMkLst>
          <pc:docMk/>
          <pc:sldMk cId="2284558853" sldId="505"/>
        </pc:sldMkLst>
        <pc:spChg chg="add mod">
          <ac:chgData name="Michael Zanatta" userId="fa57f52891cc4abc" providerId="LiveId" clId="{72321B37-749D-4FC1-8E6B-C1F0DDF73DB9}" dt="2020-05-11T09:02:22.208" v="19480" actId="1076"/>
          <ac:spMkLst>
            <pc:docMk/>
            <pc:sldMk cId="2284558853" sldId="505"/>
            <ac:spMk id="2" creationId="{7DA56AC6-F69F-4D70-88C9-4BD3041E71EE}"/>
          </ac:spMkLst>
        </pc:spChg>
        <pc:spChg chg="mod">
          <ac:chgData name="Michael Zanatta" userId="fa57f52891cc4abc" providerId="LiveId" clId="{72321B37-749D-4FC1-8E6B-C1F0DDF73DB9}" dt="2020-05-03T20:52:26.924" v="10795" actId="1076"/>
          <ac:spMkLst>
            <pc:docMk/>
            <pc:sldMk cId="2284558853" sldId="505"/>
            <ac:spMk id="6" creationId="{EEFA8E91-7245-A04A-8978-722DA0C5AB70}"/>
          </ac:spMkLst>
        </pc:spChg>
        <pc:picChg chg="mod">
          <ac:chgData name="Michael Zanatta" userId="fa57f52891cc4abc" providerId="LiveId" clId="{72321B37-749D-4FC1-8E6B-C1F0DDF73DB9}" dt="2020-05-11T09:02:17.488" v="19479" actId="1076"/>
          <ac:picMkLst>
            <pc:docMk/>
            <pc:sldMk cId="2284558853" sldId="505"/>
            <ac:picMk id="4" creationId="{2EEAB116-0DBF-A241-95B4-1844D615F3C4}"/>
          </ac:picMkLst>
        </pc:picChg>
      </pc:sldChg>
      <pc:sldChg chg="modSp add modNotesTx">
        <pc:chgData name="Michael Zanatta" userId="fa57f52891cc4abc" providerId="LiveId" clId="{72321B37-749D-4FC1-8E6B-C1F0DDF73DB9}" dt="2020-05-14T08:42:43.972" v="25272" actId="20577"/>
        <pc:sldMkLst>
          <pc:docMk/>
          <pc:sldMk cId="224604604" sldId="506"/>
        </pc:sldMkLst>
        <pc:spChg chg="mod">
          <ac:chgData name="Michael Zanatta" userId="fa57f52891cc4abc" providerId="LiveId" clId="{72321B37-749D-4FC1-8E6B-C1F0DDF73DB9}" dt="2020-05-03T04:14:00.792" v="10593" actId="1076"/>
          <ac:spMkLst>
            <pc:docMk/>
            <pc:sldMk cId="224604604" sldId="506"/>
            <ac:spMk id="6" creationId="{EEFA8E91-7245-A04A-8978-722DA0C5AB70}"/>
          </ac:spMkLst>
        </pc:spChg>
      </pc:sldChg>
      <pc:sldChg chg="add del">
        <pc:chgData name="Michael Zanatta" userId="fa57f52891cc4abc" providerId="LiveId" clId="{72321B37-749D-4FC1-8E6B-C1F0DDF73DB9}" dt="2020-05-02T01:41:33.316" v="9290" actId="2696"/>
        <pc:sldMkLst>
          <pc:docMk/>
          <pc:sldMk cId="3130790949" sldId="507"/>
        </pc:sldMkLst>
      </pc:sldChg>
      <pc:sldChg chg="delSp modSp add modNotesTx">
        <pc:chgData name="Michael Zanatta" userId="fa57f52891cc4abc" providerId="LiveId" clId="{72321B37-749D-4FC1-8E6B-C1F0DDF73DB9}" dt="2020-05-03T22:26:01.123" v="10983" actId="20577"/>
        <pc:sldMkLst>
          <pc:docMk/>
          <pc:sldMk cId="4167657963" sldId="508"/>
        </pc:sldMkLst>
        <pc:spChg chg="mod">
          <ac:chgData name="Michael Zanatta" userId="fa57f52891cc4abc" providerId="LiveId" clId="{72321B37-749D-4FC1-8E6B-C1F0DDF73DB9}" dt="2020-05-03T22:24:27.634" v="10960" actId="20577"/>
          <ac:spMkLst>
            <pc:docMk/>
            <pc:sldMk cId="4167657963" sldId="508"/>
            <ac:spMk id="6" creationId="{EEFA8E91-7245-A04A-8978-722DA0C5AB70}"/>
          </ac:spMkLst>
        </pc:spChg>
        <pc:spChg chg="mod">
          <ac:chgData name="Michael Zanatta" userId="fa57f52891cc4abc" providerId="LiveId" clId="{72321B37-749D-4FC1-8E6B-C1F0DDF73DB9}" dt="2020-05-03T22:26:01.123" v="10983" actId="20577"/>
          <ac:spMkLst>
            <pc:docMk/>
            <pc:sldMk cId="4167657963" sldId="508"/>
            <ac:spMk id="8" creationId="{981E6181-886C-473B-9E6B-0A7DD6460009}"/>
          </ac:spMkLst>
        </pc:spChg>
        <pc:picChg chg="del">
          <ac:chgData name="Michael Zanatta" userId="fa57f52891cc4abc" providerId="LiveId" clId="{72321B37-749D-4FC1-8E6B-C1F0DDF73DB9}" dt="2020-04-27T08:34:06.797" v="7958" actId="478"/>
          <ac:picMkLst>
            <pc:docMk/>
            <pc:sldMk cId="4167657963" sldId="508"/>
            <ac:picMk id="2" creationId="{EF0C09AE-D78A-480D-BD0F-CA1A43CCE518}"/>
          </ac:picMkLst>
        </pc:picChg>
        <pc:picChg chg="mod">
          <ac:chgData name="Michael Zanatta" userId="fa57f52891cc4abc" providerId="LiveId" clId="{72321B37-749D-4FC1-8E6B-C1F0DDF73DB9}" dt="2020-04-27T08:34:19.686" v="7960" actId="1076"/>
          <ac:picMkLst>
            <pc:docMk/>
            <pc:sldMk cId="4167657963" sldId="508"/>
            <ac:picMk id="4" creationId="{E09195F0-48B8-F148-8049-1E870D405370}"/>
          </ac:picMkLst>
        </pc:picChg>
      </pc:sldChg>
      <pc:sldChg chg="modSp add del">
        <pc:chgData name="Michael Zanatta" userId="fa57f52891cc4abc" providerId="LiveId" clId="{72321B37-749D-4FC1-8E6B-C1F0DDF73DB9}" dt="2020-05-13T06:59:00.904" v="23574" actId="2696"/>
        <pc:sldMkLst>
          <pc:docMk/>
          <pc:sldMk cId="2319147023" sldId="509"/>
        </pc:sldMkLst>
        <pc:spChg chg="mod">
          <ac:chgData name="Michael Zanatta" userId="fa57f52891cc4abc" providerId="LiveId" clId="{72321B37-749D-4FC1-8E6B-C1F0DDF73DB9}" dt="2020-04-27T08:34:58.629" v="7981" actId="20577"/>
          <ac:spMkLst>
            <pc:docMk/>
            <pc:sldMk cId="2319147023" sldId="509"/>
            <ac:spMk id="6" creationId="{EEFA8E91-7245-A04A-8978-722DA0C5AB70}"/>
          </ac:spMkLst>
        </pc:spChg>
        <pc:spChg chg="mod">
          <ac:chgData name="Michael Zanatta" userId="fa57f52891cc4abc" providerId="LiveId" clId="{72321B37-749D-4FC1-8E6B-C1F0DDF73DB9}" dt="2020-05-13T06:58:58.952" v="23573"/>
          <ac:spMkLst>
            <pc:docMk/>
            <pc:sldMk cId="2319147023" sldId="509"/>
            <ac:spMk id="8" creationId="{981E6181-886C-473B-9E6B-0A7DD6460009}"/>
          </ac:spMkLst>
        </pc:spChg>
      </pc:sldChg>
      <pc:sldChg chg="modSp add del">
        <pc:chgData name="Michael Zanatta" userId="fa57f52891cc4abc" providerId="LiveId" clId="{72321B37-749D-4FC1-8E6B-C1F0DDF73DB9}" dt="2020-05-02T00:49:46.103" v="8234" actId="2696"/>
        <pc:sldMkLst>
          <pc:docMk/>
          <pc:sldMk cId="456283897" sldId="510"/>
        </pc:sldMkLst>
        <pc:spChg chg="mod">
          <ac:chgData name="Michael Zanatta" userId="fa57f52891cc4abc" providerId="LiveId" clId="{72321B37-749D-4FC1-8E6B-C1F0DDF73DB9}" dt="2020-05-02T00:45:36.421" v="8166" actId="20577"/>
          <ac:spMkLst>
            <pc:docMk/>
            <pc:sldMk cId="456283897" sldId="510"/>
            <ac:spMk id="6" creationId="{EEFA8E91-7245-A04A-8978-722DA0C5AB70}"/>
          </ac:spMkLst>
        </pc:spChg>
        <pc:spChg chg="mod">
          <ac:chgData name="Michael Zanatta" userId="fa57f52891cc4abc" providerId="LiveId" clId="{72321B37-749D-4FC1-8E6B-C1F0DDF73DB9}" dt="2020-05-02T00:49:20.662" v="8225" actId="20577"/>
          <ac:spMkLst>
            <pc:docMk/>
            <pc:sldMk cId="456283897" sldId="510"/>
            <ac:spMk id="8" creationId="{981E6181-886C-473B-9E6B-0A7DD6460009}"/>
          </ac:spMkLst>
        </pc:spChg>
      </pc:sldChg>
      <pc:sldChg chg="add del">
        <pc:chgData name="Michael Zanatta" userId="fa57f52891cc4abc" providerId="LiveId" clId="{72321B37-749D-4FC1-8E6B-C1F0DDF73DB9}" dt="2020-04-27T08:37:31.575" v="8122" actId="2696"/>
        <pc:sldMkLst>
          <pc:docMk/>
          <pc:sldMk cId="531170875" sldId="510"/>
        </pc:sldMkLst>
      </pc:sldChg>
      <pc:sldChg chg="modSp add del">
        <pc:chgData name="Michael Zanatta" userId="fa57f52891cc4abc" providerId="LiveId" clId="{72321B37-749D-4FC1-8E6B-C1F0DDF73DB9}" dt="2020-05-02T00:45:16.720" v="8143" actId="2696"/>
        <pc:sldMkLst>
          <pc:docMk/>
          <pc:sldMk cId="1227498439" sldId="510"/>
        </pc:sldMkLst>
        <pc:spChg chg="mod">
          <ac:chgData name="Michael Zanatta" userId="fa57f52891cc4abc" providerId="LiveId" clId="{72321B37-749D-4FC1-8E6B-C1F0DDF73DB9}" dt="2020-05-02T00:45:14.737" v="8142" actId="6549"/>
          <ac:spMkLst>
            <pc:docMk/>
            <pc:sldMk cId="1227498439" sldId="510"/>
            <ac:spMk id="6" creationId="{EEFA8E91-7245-A04A-8978-722DA0C5AB70}"/>
          </ac:spMkLst>
        </pc:spChg>
      </pc:sldChg>
      <pc:sldChg chg="modSp add modNotesTx">
        <pc:chgData name="Michael Zanatta" userId="fa57f52891cc4abc" providerId="LiveId" clId="{72321B37-749D-4FC1-8E6B-C1F0DDF73DB9}" dt="2020-05-02T01:11:33.132" v="9258" actId="5793"/>
        <pc:sldMkLst>
          <pc:docMk/>
          <pc:sldMk cId="1824284907" sldId="511"/>
        </pc:sldMkLst>
        <pc:spChg chg="mod">
          <ac:chgData name="Michael Zanatta" userId="fa57f52891cc4abc" providerId="LiveId" clId="{72321B37-749D-4FC1-8E6B-C1F0DDF73DB9}" dt="2020-05-02T00:49:44.506" v="8233" actId="1076"/>
          <ac:spMkLst>
            <pc:docMk/>
            <pc:sldMk cId="1824284907" sldId="511"/>
            <ac:spMk id="6" creationId="{EEFA8E91-7245-A04A-8978-722DA0C5AB70}"/>
          </ac:spMkLst>
        </pc:spChg>
      </pc:sldChg>
      <pc:sldChg chg="modSp add modNotesTx">
        <pc:chgData name="Michael Zanatta" userId="fa57f52891cc4abc" providerId="LiveId" clId="{72321B37-749D-4FC1-8E6B-C1F0DDF73DB9}" dt="2020-05-12T07:03:58.732" v="23296" actId="313"/>
        <pc:sldMkLst>
          <pc:docMk/>
          <pc:sldMk cId="2473298096" sldId="512"/>
        </pc:sldMkLst>
        <pc:spChg chg="mod">
          <ac:chgData name="Michael Zanatta" userId="fa57f52891cc4abc" providerId="LiveId" clId="{72321B37-749D-4FC1-8E6B-C1F0DDF73DB9}" dt="2020-05-03T20:53:06.582" v="10839" actId="1076"/>
          <ac:spMkLst>
            <pc:docMk/>
            <pc:sldMk cId="2473298096" sldId="512"/>
            <ac:spMk id="6" creationId="{EEFA8E91-7245-A04A-8978-722DA0C5AB70}"/>
          </ac:spMkLst>
        </pc:spChg>
      </pc:sldChg>
      <pc:sldChg chg="modSp add del ord">
        <pc:chgData name="Michael Zanatta" userId="fa57f52891cc4abc" providerId="LiveId" clId="{72321B37-749D-4FC1-8E6B-C1F0DDF73DB9}" dt="2020-05-13T06:57:27.364" v="23474" actId="2696"/>
        <pc:sldMkLst>
          <pc:docMk/>
          <pc:sldMk cId="2563397820" sldId="513"/>
        </pc:sldMkLst>
        <pc:spChg chg="mod">
          <ac:chgData name="Michael Zanatta" userId="fa57f52891cc4abc" providerId="LiveId" clId="{72321B37-749D-4FC1-8E6B-C1F0DDF73DB9}" dt="2020-05-03T04:13:54.194" v="10591" actId="14100"/>
          <ac:spMkLst>
            <pc:docMk/>
            <pc:sldMk cId="2563397820" sldId="513"/>
            <ac:spMk id="6" creationId="{EEFA8E91-7245-A04A-8978-722DA0C5AB70}"/>
          </ac:spMkLst>
        </pc:spChg>
      </pc:sldChg>
      <pc:sldChg chg="modSp add">
        <pc:chgData name="Michael Zanatta" userId="fa57f52891cc4abc" providerId="LiveId" clId="{72321B37-749D-4FC1-8E6B-C1F0DDF73DB9}" dt="2020-05-02T02:04:05.258" v="9357" actId="1076"/>
        <pc:sldMkLst>
          <pc:docMk/>
          <pc:sldMk cId="4219559610" sldId="514"/>
        </pc:sldMkLst>
        <pc:spChg chg="mod">
          <ac:chgData name="Michael Zanatta" userId="fa57f52891cc4abc" providerId="LiveId" clId="{72321B37-749D-4FC1-8E6B-C1F0DDF73DB9}" dt="2020-05-02T02:04:05.258" v="9357" actId="1076"/>
          <ac:spMkLst>
            <pc:docMk/>
            <pc:sldMk cId="4219559610" sldId="514"/>
            <ac:spMk id="6" creationId="{EEFA8E91-7245-A04A-8978-722DA0C5AB70}"/>
          </ac:spMkLst>
        </pc:spChg>
      </pc:sldChg>
      <pc:sldChg chg="add del">
        <pc:chgData name="Michael Zanatta" userId="fa57f52891cc4abc" providerId="LiveId" clId="{72321B37-749D-4FC1-8E6B-C1F0DDF73DB9}" dt="2020-05-02T02:06:15.019" v="9360" actId="2696"/>
        <pc:sldMkLst>
          <pc:docMk/>
          <pc:sldMk cId="219886747" sldId="515"/>
        </pc:sldMkLst>
      </pc:sldChg>
      <pc:sldChg chg="addSp modSp add del">
        <pc:chgData name="Michael Zanatta" userId="fa57f52891cc4abc" providerId="LiveId" clId="{72321B37-749D-4FC1-8E6B-C1F0DDF73DB9}" dt="2020-05-13T07:18:59" v="23746" actId="2696"/>
        <pc:sldMkLst>
          <pc:docMk/>
          <pc:sldMk cId="776474549" sldId="515"/>
        </pc:sldMkLst>
        <pc:spChg chg="add mod">
          <ac:chgData name="Michael Zanatta" userId="fa57f52891cc4abc" providerId="LiveId" clId="{72321B37-749D-4FC1-8E6B-C1F0DDF73DB9}" dt="2020-05-02T02:06:39.677" v="9372" actId="20577"/>
          <ac:spMkLst>
            <pc:docMk/>
            <pc:sldMk cId="776474549" sldId="515"/>
            <ac:spMk id="2" creationId="{2CB0DABD-3C69-437E-81BE-9A1C775C5EB7}"/>
          </ac:spMkLst>
        </pc:spChg>
      </pc:sldChg>
      <pc:sldChg chg="modSp add del">
        <pc:chgData name="Michael Zanatta" userId="fa57f52891cc4abc" providerId="LiveId" clId="{72321B37-749D-4FC1-8E6B-C1F0DDF73DB9}" dt="2020-05-02T04:12:18.864" v="10030" actId="2696"/>
        <pc:sldMkLst>
          <pc:docMk/>
          <pc:sldMk cId="1365014234" sldId="516"/>
        </pc:sldMkLst>
        <pc:spChg chg="mod">
          <ac:chgData name="Michael Zanatta" userId="fa57f52891cc4abc" providerId="LiveId" clId="{72321B37-749D-4FC1-8E6B-C1F0DDF73DB9}" dt="2020-05-02T04:11:38.080" v="10028" actId="20577"/>
          <ac:spMkLst>
            <pc:docMk/>
            <pc:sldMk cId="1365014234" sldId="516"/>
            <ac:spMk id="6" creationId="{EEFA8E91-7245-A04A-8978-722DA0C5AB70}"/>
          </ac:spMkLst>
        </pc:spChg>
        <pc:spChg chg="mod">
          <ac:chgData name="Michael Zanatta" userId="fa57f52891cc4abc" providerId="LiveId" clId="{72321B37-749D-4FC1-8E6B-C1F0DDF73DB9}" dt="2020-05-02T04:11:42.976" v="10029" actId="20577"/>
          <ac:spMkLst>
            <pc:docMk/>
            <pc:sldMk cId="1365014234" sldId="516"/>
            <ac:spMk id="8" creationId="{981E6181-886C-473B-9E6B-0A7DD6460009}"/>
          </ac:spMkLst>
        </pc:spChg>
      </pc:sldChg>
      <pc:sldChg chg="addSp modSp add">
        <pc:chgData name="Michael Zanatta" userId="fa57f52891cc4abc" providerId="LiveId" clId="{72321B37-749D-4FC1-8E6B-C1F0DDF73DB9}" dt="2020-05-02T04:38:44.735" v="10568"/>
        <pc:sldMkLst>
          <pc:docMk/>
          <pc:sldMk cId="4292217181" sldId="516"/>
        </pc:sldMkLst>
        <pc:spChg chg="mod">
          <ac:chgData name="Michael Zanatta" userId="fa57f52891cc4abc" providerId="LiveId" clId="{72321B37-749D-4FC1-8E6B-C1F0DDF73DB9}" dt="2020-05-02T04:13:12.298" v="10070" actId="313"/>
          <ac:spMkLst>
            <pc:docMk/>
            <pc:sldMk cId="4292217181" sldId="516"/>
            <ac:spMk id="6" creationId="{EEFA8E91-7245-A04A-8978-722DA0C5AB70}"/>
          </ac:spMkLst>
        </pc:spChg>
        <pc:spChg chg="mod">
          <ac:chgData name="Michael Zanatta" userId="fa57f52891cc4abc" providerId="LiveId" clId="{72321B37-749D-4FC1-8E6B-C1F0DDF73DB9}" dt="2020-05-02T04:13:05.313" v="10069" actId="20577"/>
          <ac:spMkLst>
            <pc:docMk/>
            <pc:sldMk cId="4292217181" sldId="516"/>
            <ac:spMk id="8" creationId="{981E6181-886C-473B-9E6B-0A7DD6460009}"/>
          </ac:spMkLst>
        </pc:spChg>
        <pc:spChg chg="add mod">
          <ac:chgData name="Michael Zanatta" userId="fa57f52891cc4abc" providerId="LiveId" clId="{72321B37-749D-4FC1-8E6B-C1F0DDF73DB9}" dt="2020-05-02T04:38:44.735" v="10568"/>
          <ac:spMkLst>
            <pc:docMk/>
            <pc:sldMk cId="4292217181" sldId="516"/>
            <ac:spMk id="9" creationId="{47203DF6-F091-456D-97AD-A6E3852EACC5}"/>
          </ac:spMkLst>
        </pc:spChg>
      </pc:sldChg>
      <pc:sldChg chg="modSp add del">
        <pc:chgData name="Michael Zanatta" userId="fa57f52891cc4abc" providerId="LiveId" clId="{72321B37-749D-4FC1-8E6B-C1F0DDF73DB9}" dt="2020-05-03T22:24:34.468" v="10962" actId="2696"/>
        <pc:sldMkLst>
          <pc:docMk/>
          <pc:sldMk cId="792995771" sldId="517"/>
        </pc:sldMkLst>
        <pc:spChg chg="mod">
          <ac:chgData name="Michael Zanatta" userId="fa57f52891cc4abc" providerId="LiveId" clId="{72321B37-749D-4FC1-8E6B-C1F0DDF73DB9}" dt="2020-05-03T22:24:21.995" v="10956" actId="20577"/>
          <ac:spMkLst>
            <pc:docMk/>
            <pc:sldMk cId="792995771" sldId="517"/>
            <ac:spMk id="6" creationId="{EEFA8E91-7245-A04A-8978-722DA0C5AB70}"/>
          </ac:spMkLst>
        </pc:spChg>
      </pc:sldChg>
      <pc:sldChg chg="add del">
        <pc:chgData name="Michael Zanatta" userId="fa57f52891cc4abc" providerId="LiveId" clId="{72321B37-749D-4FC1-8E6B-C1F0DDF73DB9}" dt="2020-05-03T20:52:30.812" v="10796" actId="2696"/>
        <pc:sldMkLst>
          <pc:docMk/>
          <pc:sldMk cId="2829105291" sldId="517"/>
        </pc:sldMkLst>
      </pc:sldChg>
      <pc:sldChg chg="modSp add modNotesTx">
        <pc:chgData name="Michael Zanatta" userId="fa57f52891cc4abc" providerId="LiveId" clId="{72321B37-749D-4FC1-8E6B-C1F0DDF73DB9}" dt="2020-05-13T06:58:27.177" v="23572" actId="20577"/>
        <pc:sldMkLst>
          <pc:docMk/>
          <pc:sldMk cId="4070496212" sldId="517"/>
        </pc:sldMkLst>
        <pc:spChg chg="mod">
          <ac:chgData name="Michael Zanatta" userId="fa57f52891cc4abc" providerId="LiveId" clId="{72321B37-749D-4FC1-8E6B-C1F0DDF73DB9}" dt="2020-05-03T22:25:21.023" v="10976" actId="20577"/>
          <ac:spMkLst>
            <pc:docMk/>
            <pc:sldMk cId="4070496212" sldId="517"/>
            <ac:spMk id="6" creationId="{EEFA8E91-7245-A04A-8978-722DA0C5AB70}"/>
          </ac:spMkLst>
        </pc:spChg>
      </pc:sldChg>
      <pc:sldChg chg="addSp delSp modSp add modNotesTx">
        <pc:chgData name="Michael Zanatta" userId="fa57f52891cc4abc" providerId="LiveId" clId="{72321B37-749D-4FC1-8E6B-C1F0DDF73DB9}" dt="2020-05-11T06:49:43.992" v="14893" actId="478"/>
        <pc:sldMkLst>
          <pc:docMk/>
          <pc:sldMk cId="1657272002" sldId="518"/>
        </pc:sldMkLst>
        <pc:spChg chg="add mod">
          <ac:chgData name="Michael Zanatta" userId="fa57f52891cc4abc" providerId="LiveId" clId="{72321B37-749D-4FC1-8E6B-C1F0DDF73DB9}" dt="2020-05-11T06:08:45.091" v="14802" actId="1076"/>
          <ac:spMkLst>
            <pc:docMk/>
            <pc:sldMk cId="1657272002" sldId="518"/>
            <ac:spMk id="5" creationId="{08824FE1-E3B2-4A0C-A4F0-AA364E2F3174}"/>
          </ac:spMkLst>
        </pc:spChg>
        <pc:spChg chg="add mod">
          <ac:chgData name="Michael Zanatta" userId="fa57f52891cc4abc" providerId="LiveId" clId="{72321B37-749D-4FC1-8E6B-C1F0DDF73DB9}" dt="2020-05-11T06:08:39.413" v="14800" actId="1076"/>
          <ac:spMkLst>
            <pc:docMk/>
            <pc:sldMk cId="1657272002" sldId="518"/>
            <ac:spMk id="8" creationId="{1EE2DD39-D33F-4EF5-85E4-6B2ECC9C0086}"/>
          </ac:spMkLst>
        </pc:spChg>
        <pc:spChg chg="add del mod">
          <ac:chgData name="Michael Zanatta" userId="fa57f52891cc4abc" providerId="LiveId" clId="{72321B37-749D-4FC1-8E6B-C1F0DDF73DB9}" dt="2020-05-11T06:49:43.992" v="14893" actId="478"/>
          <ac:spMkLst>
            <pc:docMk/>
            <pc:sldMk cId="1657272002" sldId="518"/>
            <ac:spMk id="10" creationId="{FF4C7871-1C01-4088-90A8-696778180CAD}"/>
          </ac:spMkLst>
        </pc:spChg>
        <pc:spChg chg="mod">
          <ac:chgData name="Michael Zanatta" userId="fa57f52891cc4abc" providerId="LiveId" clId="{72321B37-749D-4FC1-8E6B-C1F0DDF73DB9}" dt="2020-05-11T05:49:11.172" v="13296" actId="20577"/>
          <ac:spMkLst>
            <pc:docMk/>
            <pc:sldMk cId="1657272002" sldId="518"/>
            <ac:spMk id="12" creationId="{F0877A5A-10A0-D145-88E8-F3FD05D6DFBB}"/>
          </ac:spMkLst>
        </pc:spChg>
        <pc:spChg chg="del">
          <ac:chgData name="Michael Zanatta" userId="fa57f52891cc4abc" providerId="LiveId" clId="{72321B37-749D-4FC1-8E6B-C1F0DDF73DB9}" dt="2020-05-11T05:49:03.255" v="13288" actId="478"/>
          <ac:spMkLst>
            <pc:docMk/>
            <pc:sldMk cId="1657272002" sldId="518"/>
            <ac:spMk id="13" creationId="{D3537BCE-EE05-4041-B2A5-FD1504E5475E}"/>
          </ac:spMkLst>
        </pc:spChg>
        <pc:spChg chg="add mod">
          <ac:chgData name="Michael Zanatta" userId="fa57f52891cc4abc" providerId="LiveId" clId="{72321B37-749D-4FC1-8E6B-C1F0DDF73DB9}" dt="2020-05-11T05:53:03.366" v="13439" actId="20577"/>
          <ac:spMkLst>
            <pc:docMk/>
            <pc:sldMk cId="1657272002" sldId="518"/>
            <ac:spMk id="14" creationId="{5498D97C-06B1-45D3-BE32-38F276659E03}"/>
          </ac:spMkLst>
        </pc:spChg>
        <pc:spChg chg="add mod">
          <ac:chgData name="Michael Zanatta" userId="fa57f52891cc4abc" providerId="LiveId" clId="{72321B37-749D-4FC1-8E6B-C1F0DDF73DB9}" dt="2020-05-11T06:46:59.949" v="14840" actId="20577"/>
          <ac:spMkLst>
            <pc:docMk/>
            <pc:sldMk cId="1657272002" sldId="518"/>
            <ac:spMk id="25" creationId="{C133F4E1-85E2-4B4C-AA1D-66D1E3DA6E17}"/>
          </ac:spMkLst>
        </pc:spChg>
        <pc:spChg chg="add mod">
          <ac:chgData name="Michael Zanatta" userId="fa57f52891cc4abc" providerId="LiveId" clId="{72321B37-749D-4FC1-8E6B-C1F0DDF73DB9}" dt="2020-05-11T06:49:31.666" v="14888" actId="1076"/>
          <ac:spMkLst>
            <pc:docMk/>
            <pc:sldMk cId="1657272002" sldId="518"/>
            <ac:spMk id="34" creationId="{3BB2FF49-DA67-4705-A0C6-E1B58764CF39}"/>
          </ac:spMkLst>
        </pc:spChg>
        <pc:spChg chg="add mod">
          <ac:chgData name="Michael Zanatta" userId="fa57f52891cc4abc" providerId="LiveId" clId="{72321B37-749D-4FC1-8E6B-C1F0DDF73DB9}" dt="2020-05-11T06:49:35.177" v="14890" actId="1076"/>
          <ac:spMkLst>
            <pc:docMk/>
            <pc:sldMk cId="1657272002" sldId="518"/>
            <ac:spMk id="35" creationId="{95A31811-1413-4F66-9BB7-99227DA7A264}"/>
          </ac:spMkLst>
        </pc:spChg>
        <pc:spChg chg="add mod">
          <ac:chgData name="Michael Zanatta" userId="fa57f52891cc4abc" providerId="LiveId" clId="{72321B37-749D-4FC1-8E6B-C1F0DDF73DB9}" dt="2020-05-11T06:49:40.897" v="14892" actId="1076"/>
          <ac:spMkLst>
            <pc:docMk/>
            <pc:sldMk cId="1657272002" sldId="518"/>
            <ac:spMk id="36" creationId="{D6B84487-8FBD-46E0-841B-FBD932484D82}"/>
          </ac:spMkLst>
        </pc:spChg>
        <pc:picChg chg="add mod">
          <ac:chgData name="Michael Zanatta" userId="fa57f52891cc4abc" providerId="LiveId" clId="{72321B37-749D-4FC1-8E6B-C1F0DDF73DB9}" dt="2020-05-11T06:08:40.952" v="14801" actId="1076"/>
          <ac:picMkLst>
            <pc:docMk/>
            <pc:sldMk cId="1657272002" sldId="518"/>
            <ac:picMk id="3" creationId="{08F881D0-50DE-4112-86F3-A84CF84E3043}"/>
          </ac:picMkLst>
        </pc:picChg>
        <pc:picChg chg="add mod">
          <ac:chgData name="Michael Zanatta" userId="fa57f52891cc4abc" providerId="LiveId" clId="{72321B37-749D-4FC1-8E6B-C1F0DDF73DB9}" dt="2020-05-11T06:46:12.473" v="14810" actId="1076"/>
          <ac:picMkLst>
            <pc:docMk/>
            <pc:sldMk cId="1657272002" sldId="518"/>
            <ac:picMk id="18" creationId="{8E373476-B724-4D87-AE0E-1D4FCA6B41A2}"/>
          </ac:picMkLst>
        </pc:picChg>
        <pc:picChg chg="add mod">
          <ac:chgData name="Michael Zanatta" userId="fa57f52891cc4abc" providerId="LiveId" clId="{72321B37-749D-4FC1-8E6B-C1F0DDF73DB9}" dt="2020-05-11T06:46:47.639" v="14823" actId="1076"/>
          <ac:picMkLst>
            <pc:docMk/>
            <pc:sldMk cId="1657272002" sldId="518"/>
            <ac:picMk id="23" creationId="{A032B223-F3B0-4290-B099-C2F13CCFBF20}"/>
          </ac:picMkLst>
        </pc:picChg>
        <pc:picChg chg="add mod">
          <ac:chgData name="Michael Zanatta" userId="fa57f52891cc4abc" providerId="LiveId" clId="{72321B37-749D-4FC1-8E6B-C1F0DDF73DB9}" dt="2020-05-11T06:48:37.177" v="14877" actId="1076"/>
          <ac:picMkLst>
            <pc:docMk/>
            <pc:sldMk cId="1657272002" sldId="518"/>
            <ac:picMk id="26" creationId="{6D44CB37-0F9F-4E7A-A847-5D15844C5B1A}"/>
          </ac:picMkLst>
        </pc:picChg>
        <pc:picChg chg="add del mod">
          <ac:chgData name="Michael Zanatta" userId="fa57f52891cc4abc" providerId="LiveId" clId="{72321B37-749D-4FC1-8E6B-C1F0DDF73DB9}" dt="2020-05-11T06:48:33.197" v="14876" actId="478"/>
          <ac:picMkLst>
            <pc:docMk/>
            <pc:sldMk cId="1657272002" sldId="518"/>
            <ac:picMk id="33" creationId="{B4B5A227-FCE3-4D11-8E0D-4AF01316422F}"/>
          </ac:picMkLst>
        </pc:picChg>
        <pc:picChg chg="add mod">
          <ac:chgData name="Michael Zanatta" userId="fa57f52891cc4abc" providerId="LiveId" clId="{72321B37-749D-4FC1-8E6B-C1F0DDF73DB9}" dt="2020-05-11T06:47:05.400" v="14842" actId="1076"/>
          <ac:picMkLst>
            <pc:docMk/>
            <pc:sldMk cId="1657272002" sldId="518"/>
            <ac:picMk id="1026" creationId="{D3362901-A929-41D6-8507-2EBCB2F69B83}"/>
          </ac:picMkLst>
        </pc:picChg>
        <pc:cxnChg chg="add mod">
          <ac:chgData name="Michael Zanatta" userId="fa57f52891cc4abc" providerId="LiveId" clId="{72321B37-749D-4FC1-8E6B-C1F0DDF73DB9}" dt="2020-05-11T06:48:17.187" v="14868" actId="14100"/>
          <ac:cxnSpMkLst>
            <pc:docMk/>
            <pc:sldMk cId="1657272002" sldId="518"/>
            <ac:cxnSpMk id="7" creationId="{EABBA91E-5D78-4CCD-A763-394D10110BBE}"/>
          </ac:cxnSpMkLst>
        </pc:cxnChg>
        <pc:cxnChg chg="add mod">
          <ac:chgData name="Michael Zanatta" userId="fa57f52891cc4abc" providerId="LiveId" clId="{72321B37-749D-4FC1-8E6B-C1F0DDF73DB9}" dt="2020-05-11T06:46:24.315" v="14815" actId="14100"/>
          <ac:cxnSpMkLst>
            <pc:docMk/>
            <pc:sldMk cId="1657272002" sldId="518"/>
            <ac:cxnSpMk id="20" creationId="{F8FC5D3D-B4CE-431B-86EA-CD52B2AC4F00}"/>
          </ac:cxnSpMkLst>
        </pc:cxnChg>
        <pc:cxnChg chg="add mod">
          <ac:chgData name="Michael Zanatta" userId="fa57f52891cc4abc" providerId="LiveId" clId="{72321B37-749D-4FC1-8E6B-C1F0DDF73DB9}" dt="2020-05-11T06:48:27.503" v="14873" actId="14100"/>
          <ac:cxnSpMkLst>
            <pc:docMk/>
            <pc:sldMk cId="1657272002" sldId="518"/>
            <ac:cxnSpMk id="30" creationId="{8845803E-27F5-48E6-9943-A17618774301}"/>
          </ac:cxnSpMkLst>
        </pc:cxnChg>
      </pc:sldChg>
      <pc:sldChg chg="addSp modSp add del modNotesTx">
        <pc:chgData name="Michael Zanatta" userId="fa57f52891cc4abc" providerId="LiveId" clId="{72321B37-749D-4FC1-8E6B-C1F0DDF73DB9}" dt="2020-05-11T06:47:41.186" v="14850" actId="2696"/>
        <pc:sldMkLst>
          <pc:docMk/>
          <pc:sldMk cId="1155351635" sldId="519"/>
        </pc:sldMkLst>
        <pc:spChg chg="mod">
          <ac:chgData name="Michael Zanatta" userId="fa57f52891cc4abc" providerId="LiveId" clId="{72321B37-749D-4FC1-8E6B-C1F0DDF73DB9}" dt="2020-05-11T06:01:46.549" v="14455" actId="20577"/>
          <ac:spMkLst>
            <pc:docMk/>
            <pc:sldMk cId="1155351635" sldId="519"/>
            <ac:spMk id="10" creationId="{FF4C7871-1C01-4088-90A8-696778180CAD}"/>
          </ac:spMkLst>
        </pc:spChg>
        <pc:spChg chg="mod">
          <ac:chgData name="Michael Zanatta" userId="fa57f52891cc4abc" providerId="LiveId" clId="{72321B37-749D-4FC1-8E6B-C1F0DDF73DB9}" dt="2020-05-11T06:01:38.792" v="14440" actId="114"/>
          <ac:spMkLst>
            <pc:docMk/>
            <pc:sldMk cId="1155351635" sldId="519"/>
            <ac:spMk id="12" creationId="{F0877A5A-10A0-D145-88E8-F3FD05D6DFBB}"/>
          </ac:spMkLst>
        </pc:spChg>
        <pc:picChg chg="add mod">
          <ac:chgData name="Michael Zanatta" userId="fa57f52891cc4abc" providerId="LiveId" clId="{72321B37-749D-4FC1-8E6B-C1F0DDF73DB9}" dt="2020-05-11T06:07:48.795" v="14794" actId="1076"/>
          <ac:picMkLst>
            <pc:docMk/>
            <pc:sldMk cId="1155351635" sldId="519"/>
            <ac:picMk id="6" creationId="{0CF70768-828E-4A28-9ED1-503271E77E81}"/>
          </ac:picMkLst>
        </pc:picChg>
        <pc:cxnChg chg="mod">
          <ac:chgData name="Michael Zanatta" userId="fa57f52891cc4abc" providerId="LiveId" clId="{72321B37-749D-4FC1-8E6B-C1F0DDF73DB9}" dt="2020-05-11T06:07:50.630" v="14795" actId="14100"/>
          <ac:cxnSpMkLst>
            <pc:docMk/>
            <pc:sldMk cId="1155351635" sldId="519"/>
            <ac:cxnSpMk id="7" creationId="{EABBA91E-5D78-4CCD-A763-394D10110BBE}"/>
          </ac:cxnSpMkLst>
        </pc:cxnChg>
      </pc:sldChg>
      <pc:sldChg chg="addSp delSp modSp add del">
        <pc:chgData name="Michael Zanatta" userId="fa57f52891cc4abc" providerId="LiveId" clId="{72321B37-749D-4FC1-8E6B-C1F0DDF73DB9}" dt="2020-05-11T06:50:02.646" v="14894" actId="2696"/>
        <pc:sldMkLst>
          <pc:docMk/>
          <pc:sldMk cId="2646058468" sldId="520"/>
        </pc:sldMkLst>
        <pc:spChg chg="mod">
          <ac:chgData name="Michael Zanatta" userId="fa57f52891cc4abc" providerId="LiveId" clId="{72321B37-749D-4FC1-8E6B-C1F0DDF73DB9}" dt="2020-05-11T06:47:26.439" v="14847"/>
          <ac:spMkLst>
            <pc:docMk/>
            <pc:sldMk cId="2646058468" sldId="520"/>
            <ac:spMk id="10" creationId="{FF4C7871-1C01-4088-90A8-696778180CAD}"/>
          </ac:spMkLst>
        </pc:spChg>
        <pc:picChg chg="add mod">
          <ac:chgData name="Michael Zanatta" userId="fa57f52891cc4abc" providerId="LiveId" clId="{72321B37-749D-4FC1-8E6B-C1F0DDF73DB9}" dt="2020-05-11T06:47:21.486" v="14846" actId="1076"/>
          <ac:picMkLst>
            <pc:docMk/>
            <pc:sldMk cId="2646058468" sldId="520"/>
            <ac:picMk id="15" creationId="{4D827F01-4B1F-45C0-B8B7-8A8489204B76}"/>
          </ac:picMkLst>
        </pc:picChg>
        <pc:picChg chg="del">
          <ac:chgData name="Michael Zanatta" userId="fa57f52891cc4abc" providerId="LiveId" clId="{72321B37-749D-4FC1-8E6B-C1F0DDF73DB9}" dt="2020-05-11T06:47:17.852" v="14844" actId="478"/>
          <ac:picMkLst>
            <pc:docMk/>
            <pc:sldMk cId="2646058468" sldId="520"/>
            <ac:picMk id="23" creationId="{A032B223-F3B0-4290-B099-C2F13CCFBF20}"/>
          </ac:picMkLst>
        </pc:picChg>
        <pc:cxnChg chg="mod">
          <ac:chgData name="Michael Zanatta" userId="fa57f52891cc4abc" providerId="LiveId" clId="{72321B37-749D-4FC1-8E6B-C1F0DDF73DB9}" dt="2020-05-11T06:47:57.160" v="14854" actId="1076"/>
          <ac:cxnSpMkLst>
            <pc:docMk/>
            <pc:sldMk cId="2646058468" sldId="520"/>
            <ac:cxnSpMk id="7" creationId="{EABBA91E-5D78-4CCD-A763-394D10110BBE}"/>
          </ac:cxnSpMkLst>
        </pc:cxnChg>
      </pc:sldChg>
      <pc:sldChg chg="add del">
        <pc:chgData name="Michael Zanatta" userId="fa57f52891cc4abc" providerId="LiveId" clId="{72321B37-749D-4FC1-8E6B-C1F0DDF73DB9}" dt="2020-05-11T06:47:40.020" v="14849" actId="2696"/>
        <pc:sldMkLst>
          <pc:docMk/>
          <pc:sldMk cId="3101715578" sldId="521"/>
        </pc:sldMkLst>
      </pc:sldChg>
      <pc:sldChg chg="add del">
        <pc:chgData name="Michael Zanatta" userId="fa57f52891cc4abc" providerId="LiveId" clId="{72321B37-749D-4FC1-8E6B-C1F0DDF73DB9}" dt="2020-05-11T06:50:03.516" v="14895" actId="2696"/>
        <pc:sldMkLst>
          <pc:docMk/>
          <pc:sldMk cId="3400601253" sldId="521"/>
        </pc:sldMkLst>
      </pc:sldChg>
      <pc:sldChg chg="addSp delSp modSp add">
        <pc:chgData name="Michael Zanatta" userId="fa57f52891cc4abc" providerId="LiveId" clId="{72321B37-749D-4FC1-8E6B-C1F0DDF73DB9}" dt="2020-05-11T06:49:19.333" v="14886" actId="1076"/>
        <pc:sldMkLst>
          <pc:docMk/>
          <pc:sldMk cId="2793097370" sldId="522"/>
        </pc:sldMkLst>
        <pc:spChg chg="add mod">
          <ac:chgData name="Michael Zanatta" userId="fa57f52891cc4abc" providerId="LiveId" clId="{72321B37-749D-4FC1-8E6B-C1F0DDF73DB9}" dt="2020-05-11T06:49:03.268" v="14883" actId="1076"/>
          <ac:spMkLst>
            <pc:docMk/>
            <pc:sldMk cId="2793097370" sldId="522"/>
            <ac:spMk id="2" creationId="{28FF2911-DE61-480C-8A74-106762EEBAB1}"/>
          </ac:spMkLst>
        </pc:spChg>
        <pc:spChg chg="mod">
          <ac:chgData name="Michael Zanatta" userId="fa57f52891cc4abc" providerId="LiveId" clId="{72321B37-749D-4FC1-8E6B-C1F0DDF73DB9}" dt="2020-05-11T06:49:13.992" v="14884" actId="1076"/>
          <ac:spMkLst>
            <pc:docMk/>
            <pc:sldMk cId="2793097370" sldId="522"/>
            <ac:spMk id="10" creationId="{FF4C7871-1C01-4088-90A8-696778180CAD}"/>
          </ac:spMkLst>
        </pc:spChg>
        <pc:spChg chg="add mod">
          <ac:chgData name="Michael Zanatta" userId="fa57f52891cc4abc" providerId="LiveId" clId="{72321B37-749D-4FC1-8E6B-C1F0DDF73DB9}" dt="2020-05-11T06:49:19.333" v="14886" actId="1076"/>
          <ac:spMkLst>
            <pc:docMk/>
            <pc:sldMk cId="2793097370" sldId="522"/>
            <ac:spMk id="19" creationId="{70C464BA-5112-4298-8614-93C99B8597DC}"/>
          </ac:spMkLst>
        </pc:spChg>
        <pc:picChg chg="add">
          <ac:chgData name="Michael Zanatta" userId="fa57f52891cc4abc" providerId="LiveId" clId="{72321B37-749D-4FC1-8E6B-C1F0DDF73DB9}" dt="2020-05-11T06:48:43.476" v="14880"/>
          <ac:picMkLst>
            <pc:docMk/>
            <pc:sldMk cId="2793097370" sldId="522"/>
            <ac:picMk id="17" creationId="{4AED97AA-A5CC-4CCE-9ED1-B07E9D85CACE}"/>
          </ac:picMkLst>
        </pc:picChg>
        <pc:picChg chg="del">
          <ac:chgData name="Michael Zanatta" userId="fa57f52891cc4abc" providerId="LiveId" clId="{72321B37-749D-4FC1-8E6B-C1F0DDF73DB9}" dt="2020-05-11T06:48:43.275" v="14879" actId="478"/>
          <ac:picMkLst>
            <pc:docMk/>
            <pc:sldMk cId="2793097370" sldId="522"/>
            <ac:picMk id="23" creationId="{A032B223-F3B0-4290-B099-C2F13CCFBF20}"/>
          </ac:picMkLst>
        </pc:picChg>
      </pc:sldChg>
      <pc:sldChg chg="addSp delSp modSp add ord">
        <pc:chgData name="Michael Zanatta" userId="fa57f52891cc4abc" providerId="LiveId" clId="{72321B37-749D-4FC1-8E6B-C1F0DDF73DB9}" dt="2020-05-11T06:50:34.099" v="14911"/>
        <pc:sldMkLst>
          <pc:docMk/>
          <pc:sldMk cId="939704904" sldId="523"/>
        </pc:sldMkLst>
        <pc:spChg chg="del">
          <ac:chgData name="Michael Zanatta" userId="fa57f52891cc4abc" providerId="LiveId" clId="{72321B37-749D-4FC1-8E6B-C1F0DDF73DB9}" dt="2020-05-11T06:50:12.366" v="14898" actId="478"/>
          <ac:spMkLst>
            <pc:docMk/>
            <pc:sldMk cId="939704904" sldId="523"/>
            <ac:spMk id="2" creationId="{28FF2911-DE61-480C-8A74-106762EEBAB1}"/>
          </ac:spMkLst>
        </pc:spChg>
        <pc:spChg chg="mod">
          <ac:chgData name="Michael Zanatta" userId="fa57f52891cc4abc" providerId="LiveId" clId="{72321B37-749D-4FC1-8E6B-C1F0DDF73DB9}" dt="2020-05-11T06:50:20.460" v="14906" actId="20577"/>
          <ac:spMkLst>
            <pc:docMk/>
            <pc:sldMk cId="939704904" sldId="523"/>
            <ac:spMk id="10" creationId="{FF4C7871-1C01-4088-90A8-696778180CAD}"/>
          </ac:spMkLst>
        </pc:spChg>
        <pc:spChg chg="del">
          <ac:chgData name="Michael Zanatta" userId="fa57f52891cc4abc" providerId="LiveId" clId="{72321B37-749D-4FC1-8E6B-C1F0DDF73DB9}" dt="2020-05-11T06:50:18.676" v="14901" actId="478"/>
          <ac:spMkLst>
            <pc:docMk/>
            <pc:sldMk cId="939704904" sldId="523"/>
            <ac:spMk id="19" creationId="{70C464BA-5112-4298-8614-93C99B8597DC}"/>
          </ac:spMkLst>
        </pc:spChg>
        <pc:spChg chg="del">
          <ac:chgData name="Michael Zanatta" userId="fa57f52891cc4abc" providerId="LiveId" clId="{72321B37-749D-4FC1-8E6B-C1F0DDF73DB9}" dt="2020-05-11T06:50:30.656" v="14910" actId="478"/>
          <ac:spMkLst>
            <pc:docMk/>
            <pc:sldMk cId="939704904" sldId="523"/>
            <ac:spMk id="25" creationId="{C133F4E1-85E2-4B4C-AA1D-66D1E3DA6E17}"/>
          </ac:spMkLst>
        </pc:spChg>
        <pc:picChg chg="add del mod">
          <ac:chgData name="Michael Zanatta" userId="fa57f52891cc4abc" providerId="LiveId" clId="{72321B37-749D-4FC1-8E6B-C1F0DDF73DB9}" dt="2020-05-11T06:50:28.350" v="14908" actId="1076"/>
          <ac:picMkLst>
            <pc:docMk/>
            <pc:sldMk cId="939704904" sldId="523"/>
            <ac:picMk id="17" creationId="{4AED97AA-A5CC-4CCE-9ED1-B07E9D85CACE}"/>
          </ac:picMkLst>
        </pc:picChg>
        <pc:picChg chg="del">
          <ac:chgData name="Michael Zanatta" userId="fa57f52891cc4abc" providerId="LiveId" clId="{72321B37-749D-4FC1-8E6B-C1F0DDF73DB9}" dt="2020-05-11T06:50:29.456" v="14909" actId="478"/>
          <ac:picMkLst>
            <pc:docMk/>
            <pc:sldMk cId="939704904" sldId="523"/>
            <ac:picMk id="18" creationId="{8E373476-B724-4D87-AE0E-1D4FCA6B41A2}"/>
          </ac:picMkLst>
        </pc:picChg>
        <pc:picChg chg="del">
          <ac:chgData name="Michael Zanatta" userId="fa57f52891cc4abc" providerId="LiveId" clId="{72321B37-749D-4FC1-8E6B-C1F0DDF73DB9}" dt="2020-05-11T06:50:22.551" v="14907" actId="478"/>
          <ac:picMkLst>
            <pc:docMk/>
            <pc:sldMk cId="939704904" sldId="523"/>
            <ac:picMk id="26" creationId="{6D44CB37-0F9F-4E7A-A847-5D15844C5B1A}"/>
          </ac:picMkLst>
        </pc:picChg>
        <pc:cxnChg chg="del">
          <ac:chgData name="Michael Zanatta" userId="fa57f52891cc4abc" providerId="LiveId" clId="{72321B37-749D-4FC1-8E6B-C1F0DDF73DB9}" dt="2020-05-11T06:50:10.950" v="14897" actId="478"/>
          <ac:cxnSpMkLst>
            <pc:docMk/>
            <pc:sldMk cId="939704904" sldId="523"/>
            <ac:cxnSpMk id="20" creationId="{F8FC5D3D-B4CE-431B-86EA-CD52B2AC4F00}"/>
          </ac:cxnSpMkLst>
        </pc:cxnChg>
      </pc:sldChg>
      <pc:sldChg chg="add del">
        <pc:chgData name="Michael Zanatta" userId="fa57f52891cc4abc" providerId="LiveId" clId="{72321B37-749D-4FC1-8E6B-C1F0DDF73DB9}" dt="2020-05-12T20:12:19.921" v="23305"/>
        <pc:sldMkLst>
          <pc:docMk/>
          <pc:sldMk cId="321758616" sldId="524"/>
        </pc:sldMkLst>
      </pc:sldChg>
      <pc:sldChg chg="addSp delSp modSp add modNotesTx">
        <pc:chgData name="Michael Zanatta" userId="fa57f52891cc4abc" providerId="LiveId" clId="{72321B37-749D-4FC1-8E6B-C1F0DDF73DB9}" dt="2020-05-15T22:13:44.064" v="26270" actId="1076"/>
        <pc:sldMkLst>
          <pc:docMk/>
          <pc:sldMk cId="2847545686" sldId="524"/>
        </pc:sldMkLst>
        <pc:spChg chg="mod">
          <ac:chgData name="Michael Zanatta" userId="fa57f52891cc4abc" providerId="LiveId" clId="{72321B37-749D-4FC1-8E6B-C1F0DDF73DB9}" dt="2020-05-12T20:12:59.443" v="23316" actId="20577"/>
          <ac:spMkLst>
            <pc:docMk/>
            <pc:sldMk cId="2847545686" sldId="524"/>
            <ac:spMk id="6" creationId="{EEFA8E91-7245-A04A-8978-722DA0C5AB70}"/>
          </ac:spMkLst>
        </pc:spChg>
        <pc:spChg chg="del mod">
          <ac:chgData name="Michael Zanatta" userId="fa57f52891cc4abc" providerId="LiveId" clId="{72321B37-749D-4FC1-8E6B-C1F0DDF73DB9}" dt="2020-05-15T22:13:32.351" v="26267" actId="478"/>
          <ac:spMkLst>
            <pc:docMk/>
            <pc:sldMk cId="2847545686" sldId="524"/>
            <ac:spMk id="9" creationId="{6D0122BF-D05F-4448-AD64-71BDAD0A728D}"/>
          </ac:spMkLst>
        </pc:spChg>
        <pc:spChg chg="add mod">
          <ac:chgData name="Michael Zanatta" userId="fa57f52891cc4abc" providerId="LiveId" clId="{72321B37-749D-4FC1-8E6B-C1F0DDF73DB9}" dt="2020-05-15T22:13:40.492" v="26269" actId="1076"/>
          <ac:spMkLst>
            <pc:docMk/>
            <pc:sldMk cId="2847545686" sldId="524"/>
            <ac:spMk id="12" creationId="{AA6CBC27-6E66-4020-862D-D4303FB14DBD}"/>
          </ac:spMkLst>
        </pc:spChg>
        <pc:picChg chg="del mod">
          <ac:chgData name="Michael Zanatta" userId="fa57f52891cc4abc" providerId="LiveId" clId="{72321B37-749D-4FC1-8E6B-C1F0DDF73DB9}" dt="2020-05-15T22:13:29.278" v="26266" actId="478"/>
          <ac:picMkLst>
            <pc:docMk/>
            <pc:sldMk cId="2847545686" sldId="524"/>
            <ac:picMk id="5" creationId="{E99CBD11-C711-40B8-AC36-3ACC0791DFD0}"/>
          </ac:picMkLst>
        </pc:picChg>
        <pc:picChg chg="del mod">
          <ac:chgData name="Michael Zanatta" userId="fa57f52891cc4abc" providerId="LiveId" clId="{72321B37-749D-4FC1-8E6B-C1F0DDF73DB9}" dt="2020-05-15T22:13:29.278" v="26266" actId="478"/>
          <ac:picMkLst>
            <pc:docMk/>
            <pc:sldMk cId="2847545686" sldId="524"/>
            <ac:picMk id="8" creationId="{AA1D07B4-6900-4500-9119-45F641101681}"/>
          </ac:picMkLst>
        </pc:picChg>
        <pc:picChg chg="add mod">
          <ac:chgData name="Michael Zanatta" userId="fa57f52891cc4abc" providerId="LiveId" clId="{72321B37-749D-4FC1-8E6B-C1F0DDF73DB9}" dt="2020-05-15T22:13:40.492" v="26269" actId="1076"/>
          <ac:picMkLst>
            <pc:docMk/>
            <pc:sldMk cId="2847545686" sldId="524"/>
            <ac:picMk id="10" creationId="{7DCF64BC-EA4A-4E71-B067-7E8F6A154FAD}"/>
          </ac:picMkLst>
        </pc:picChg>
        <pc:picChg chg="add mod">
          <ac:chgData name="Michael Zanatta" userId="fa57f52891cc4abc" providerId="LiveId" clId="{72321B37-749D-4FC1-8E6B-C1F0DDF73DB9}" dt="2020-05-15T22:13:40.492" v="26269" actId="1076"/>
          <ac:picMkLst>
            <pc:docMk/>
            <pc:sldMk cId="2847545686" sldId="524"/>
            <ac:picMk id="11" creationId="{9C042915-AF4D-44E6-9FFD-62F21ACAC22B}"/>
          </ac:picMkLst>
        </pc:picChg>
        <pc:picChg chg="add mod">
          <ac:chgData name="Michael Zanatta" userId="fa57f52891cc4abc" providerId="LiveId" clId="{72321B37-749D-4FC1-8E6B-C1F0DDF73DB9}" dt="2020-05-15T22:13:40.492" v="26269" actId="1076"/>
          <ac:picMkLst>
            <pc:docMk/>
            <pc:sldMk cId="2847545686" sldId="524"/>
            <ac:picMk id="13" creationId="{8A4C8B2A-FF0A-453E-93E7-6B63C9036567}"/>
          </ac:picMkLst>
        </pc:picChg>
        <pc:picChg chg="add mod">
          <ac:chgData name="Michael Zanatta" userId="fa57f52891cc4abc" providerId="LiveId" clId="{72321B37-749D-4FC1-8E6B-C1F0DDF73DB9}" dt="2020-05-15T22:13:44.064" v="26270" actId="1076"/>
          <ac:picMkLst>
            <pc:docMk/>
            <pc:sldMk cId="2847545686" sldId="524"/>
            <ac:picMk id="1026" creationId="{E0D71209-8F70-401C-9756-7D5243D7F643}"/>
          </ac:picMkLst>
        </pc:picChg>
      </pc:sldChg>
      <pc:sldChg chg="modSp add del">
        <pc:chgData name="Michael Zanatta" userId="fa57f52891cc4abc" providerId="LiveId" clId="{72321B37-749D-4FC1-8E6B-C1F0DDF73DB9}" dt="2020-05-12T20:11:58.916" v="23301"/>
        <pc:sldMkLst>
          <pc:docMk/>
          <pc:sldMk cId="2931107752" sldId="524"/>
        </pc:sldMkLst>
        <pc:spChg chg="mod">
          <ac:chgData name="Michael Zanatta" userId="fa57f52891cc4abc" providerId="LiveId" clId="{72321B37-749D-4FC1-8E6B-C1F0DDF73DB9}" dt="2020-05-12T20:11:58.916" v="23301"/>
          <ac:spMkLst>
            <pc:docMk/>
            <pc:sldMk cId="2931107752" sldId="524"/>
            <ac:spMk id="4" creationId="{FE2CBEA2-E849-4F49-BD15-891B82D00459}"/>
          </ac:spMkLst>
        </pc:spChg>
        <pc:spChg chg="mod">
          <ac:chgData name="Michael Zanatta" userId="fa57f52891cc4abc" providerId="LiveId" clId="{72321B37-749D-4FC1-8E6B-C1F0DDF73DB9}" dt="2020-05-12T20:11:58.916" v="23301"/>
          <ac:spMkLst>
            <pc:docMk/>
            <pc:sldMk cId="2931107752" sldId="524"/>
            <ac:spMk id="5" creationId="{7354D93F-921E-48D1-8E94-DF85F39A9A9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12DAE0-EF57-4297-B7DE-706FFF37DC6A}" type="datetimeFigureOut">
              <a:rPr lang="en-AU" smtClean="0"/>
              <a:t>16/05/2020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0B7CBD-8C46-4C11-9B68-A74D2A8A173E}" type="slidenum">
              <a:rPr lang="en-AU" smtClean="0"/>
              <a:t>‹#›</a:t>
            </a:fld>
            <a:endParaRPr lang="en-AU"/>
          </a:p>
        </p:txBody>
      </p:sp>
    </p:spTree>
    <p:extLst>
      <p:ext uri="{BB962C8B-B14F-4D97-AF65-F5344CB8AC3E}">
        <p14:creationId xmlns:p14="http://schemas.microsoft.com/office/powerpoint/2010/main" val="1857212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PRE START</a:t>
            </a:r>
          </a:p>
          <a:p>
            <a:endParaRPr lang="en-AU" dirty="0"/>
          </a:p>
          <a:p>
            <a:r>
              <a:rPr lang="en-AU" dirty="0"/>
              <a:t>Hide Icons</a:t>
            </a:r>
          </a:p>
          <a:p>
            <a:r>
              <a:rPr lang="en-AU" dirty="0"/>
              <a:t>Start Function App.</a:t>
            </a:r>
          </a:p>
          <a:p>
            <a:r>
              <a:rPr lang="en-AU" dirty="0"/>
              <a:t>Remove all non essential programs (Spotify, Steam</a:t>
            </a:r>
            <a:r>
              <a:rPr lang="en-AU"/>
              <a:t>, Discord,)</a:t>
            </a:r>
          </a:p>
          <a:p>
            <a:endParaRPr lang="en-AU" dirty="0"/>
          </a:p>
          <a:p>
            <a:r>
              <a:rPr lang="en-AU" dirty="0"/>
              <a:t>START:</a:t>
            </a:r>
          </a:p>
          <a:p>
            <a:endParaRPr lang="en-AU" dirty="0"/>
          </a:p>
          <a:p>
            <a:r>
              <a:rPr lang="en-AU" dirty="0"/>
              <a:t>Welcome to my talk on an introduction into the fundamentals of </a:t>
            </a:r>
            <a:r>
              <a:rPr lang="en-AU" dirty="0" err="1"/>
              <a:t>Microsft</a:t>
            </a:r>
            <a:r>
              <a:rPr lang="en-AU" dirty="0"/>
              <a:t> Graph API.</a:t>
            </a:r>
          </a:p>
          <a:p>
            <a:r>
              <a:rPr lang="en-AU" dirty="0"/>
              <a:t>So why?</a:t>
            </a:r>
          </a:p>
          <a:p>
            <a:r>
              <a:rPr lang="en-AU" dirty="0"/>
              <a:t>While its great having all these tools available the underlying API can daunting to learn.</a:t>
            </a:r>
          </a:p>
          <a:p>
            <a:r>
              <a:rPr lang="en-AU" dirty="0"/>
              <a:t>However I’m here to demystify that notion and provide you with the tools needed to get up and running</a:t>
            </a:r>
          </a:p>
        </p:txBody>
      </p:sp>
      <p:sp>
        <p:nvSpPr>
          <p:cNvPr id="4" name="Slide Number Placeholder 3"/>
          <p:cNvSpPr>
            <a:spLocks noGrp="1"/>
          </p:cNvSpPr>
          <p:nvPr>
            <p:ph type="sldNum" sz="quarter" idx="5"/>
          </p:nvPr>
        </p:nvSpPr>
        <p:spPr/>
        <p:txBody>
          <a:bodyPr/>
          <a:lstStyle/>
          <a:p>
            <a:fld id="{8C0B7CBD-8C46-4C11-9B68-A74D2A8A173E}" type="slidenum">
              <a:rPr lang="en-AU" smtClean="0"/>
              <a:t>1</a:t>
            </a:fld>
            <a:endParaRPr lang="en-AU"/>
          </a:p>
        </p:txBody>
      </p:sp>
    </p:spTree>
    <p:extLst>
      <p:ext uri="{BB962C8B-B14F-4D97-AF65-F5344CB8AC3E}">
        <p14:creationId xmlns:p14="http://schemas.microsoft.com/office/powerpoint/2010/main" val="213665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Each request and response will the have following elements:</a:t>
            </a:r>
          </a:p>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A HTTP Header describes the characteristics of the request (instructions on how to read a book). For instance:</a:t>
            </a:r>
          </a:p>
          <a:p>
            <a:pPr marL="171450" lvl="0" indent="-171450">
              <a:lnSpc>
                <a:spcPct val="150000"/>
              </a:lnSpc>
              <a:buFont typeface="Arial" panose="020B0604020202020204" pitchFamily="34" charset="0"/>
              <a:buChar char="•"/>
              <a:defRPr/>
            </a:pPr>
            <a:r>
              <a:rPr lang="en-US" sz="1200" dirty="0">
                <a:solidFill>
                  <a:srgbClr val="002060"/>
                </a:solidFill>
                <a:latin typeface="Arial" panose="020B0604020202020204" pitchFamily="34" charset="0"/>
                <a:cs typeface="Arial" panose="020B0604020202020204" pitchFamily="34" charset="0"/>
              </a:rPr>
              <a:t>Response HTTP headers contain HTTP Status Codes. HTTP status codes (404, 403, 300, 200)</a:t>
            </a:r>
          </a:p>
          <a:p>
            <a:pPr marL="171450" lvl="0" indent="-171450">
              <a:lnSpc>
                <a:spcPct val="150000"/>
              </a:lnSpc>
              <a:buFont typeface="Arial" panose="020B0604020202020204" pitchFamily="34" charset="0"/>
              <a:buChar char="•"/>
              <a:defRPr/>
            </a:pPr>
            <a:r>
              <a:rPr lang="en-US" sz="1200" dirty="0">
                <a:solidFill>
                  <a:srgbClr val="002060"/>
                </a:solidFill>
                <a:latin typeface="Arial" panose="020B0604020202020204" pitchFamily="34" charset="0"/>
                <a:cs typeface="Arial" panose="020B0604020202020204" pitchFamily="34" charset="0"/>
              </a:rPr>
              <a:t>Language Type: For Instance you have a client when communicating with the server the client will request specific a language type.</a:t>
            </a:r>
          </a:p>
          <a:p>
            <a:pPr marL="171450" lvl="0" indent="-171450">
              <a:lnSpc>
                <a:spcPct val="150000"/>
              </a:lnSpc>
              <a:buFont typeface="Arial" panose="020B0604020202020204" pitchFamily="34" charset="0"/>
              <a:buChar char="•"/>
              <a:defRPr/>
            </a:pPr>
            <a:r>
              <a:rPr lang="en-US" sz="1200" dirty="0">
                <a:solidFill>
                  <a:srgbClr val="002060"/>
                </a:solidFill>
                <a:latin typeface="Arial" panose="020B0604020202020204" pitchFamily="34" charset="0"/>
                <a:cs typeface="Arial" panose="020B0604020202020204" pitchFamily="34" charset="0"/>
              </a:rPr>
              <a:t>HTTP Headers are stored in Key: Value pairs</a:t>
            </a:r>
          </a:p>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The HTTP body contains the data or (payload) that is being sent and received. (Using the actual book analogy) The body can be encoded with different data types such as XML, JSON, YAML even a byte array!</a:t>
            </a:r>
          </a:p>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Then we have the method. The method is used in the client request to describe the intended action of the request. A good examples are:</a:t>
            </a:r>
          </a:p>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	GET – Retrieves a resource</a:t>
            </a:r>
          </a:p>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	POST – Pushing/ Creates a resource</a:t>
            </a:r>
          </a:p>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	PUT/PATCH – Updates a resource</a:t>
            </a:r>
          </a:p>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	DELETE – Removes a resource</a:t>
            </a:r>
          </a:p>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The two most common are GET &amp; POST</a:t>
            </a:r>
          </a:p>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Finally you have the URI. Yes I said URI not URL. The URI is a schema that describes HOW the http endpoint should be accessed:</a:t>
            </a:r>
          </a:p>
          <a:p>
            <a:pPr marL="0" lvl="0" indent="0">
              <a:lnSpc>
                <a:spcPct val="150000"/>
              </a:lnSpc>
              <a:buFont typeface="Arial" panose="020B0604020202020204" pitchFamily="34" charset="0"/>
              <a:buNone/>
              <a:defRPr/>
            </a:pPr>
            <a:endParaRPr lang="en-US" sz="1200" dirty="0">
              <a:solidFill>
                <a:srgbClr val="002060"/>
              </a:solidFill>
              <a:latin typeface="Arial" panose="020B0604020202020204" pitchFamily="34" charset="0"/>
              <a:cs typeface="Arial" panose="020B0604020202020204" pitchFamily="34" charset="0"/>
            </a:endParaRPr>
          </a:p>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In the example below you can see the following:</a:t>
            </a:r>
          </a:p>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The scheme </a:t>
            </a:r>
            <a:r>
              <a:rPr lang="en-US" sz="1200" dirty="0" err="1">
                <a:solidFill>
                  <a:srgbClr val="002060"/>
                </a:solidFill>
                <a:latin typeface="Arial" panose="020B0604020202020204" pitchFamily="34" charset="0"/>
                <a:cs typeface="Arial" panose="020B0604020202020204" pitchFamily="34" charset="0"/>
              </a:rPr>
              <a:t>dertmines</a:t>
            </a:r>
            <a:r>
              <a:rPr lang="en-US" sz="1200" dirty="0">
                <a:solidFill>
                  <a:srgbClr val="002060"/>
                </a:solidFill>
                <a:latin typeface="Arial" panose="020B0604020202020204" pitchFamily="34" charset="0"/>
                <a:cs typeface="Arial" panose="020B0604020202020204" pitchFamily="34" charset="0"/>
              </a:rPr>
              <a:t> the type of request:</a:t>
            </a:r>
          </a:p>
          <a:p>
            <a:pPr marL="171450" lvl="0" indent="-171450">
              <a:lnSpc>
                <a:spcPct val="150000"/>
              </a:lnSpc>
              <a:buFont typeface="Arial" panose="020B0604020202020204" pitchFamily="34" charset="0"/>
              <a:buChar char="•"/>
              <a:defRPr/>
            </a:pPr>
            <a:r>
              <a:rPr lang="en-US" sz="1200" dirty="0">
                <a:solidFill>
                  <a:srgbClr val="002060"/>
                </a:solidFill>
                <a:latin typeface="Arial" panose="020B0604020202020204" pitchFamily="34" charset="0"/>
                <a:cs typeface="Arial" panose="020B0604020202020204" pitchFamily="34" charset="0"/>
              </a:rPr>
              <a:t>HTTP</a:t>
            </a:r>
          </a:p>
          <a:p>
            <a:pPr marL="171450" lvl="0" indent="-171450">
              <a:lnSpc>
                <a:spcPct val="150000"/>
              </a:lnSpc>
              <a:buFont typeface="Arial" panose="020B0604020202020204" pitchFamily="34" charset="0"/>
              <a:buChar char="•"/>
              <a:defRPr/>
            </a:pPr>
            <a:r>
              <a:rPr lang="en-US" sz="1200" dirty="0">
                <a:solidFill>
                  <a:srgbClr val="002060"/>
                </a:solidFill>
                <a:latin typeface="Arial" panose="020B0604020202020204" pitchFamily="34" charset="0"/>
                <a:cs typeface="Arial" panose="020B0604020202020204" pitchFamily="34" charset="0"/>
              </a:rPr>
              <a:t>HTTPS</a:t>
            </a:r>
          </a:p>
          <a:p>
            <a:pPr marL="171450" lvl="0" indent="-171450">
              <a:lnSpc>
                <a:spcPct val="150000"/>
              </a:lnSpc>
              <a:buFont typeface="Arial" panose="020B0604020202020204" pitchFamily="34" charset="0"/>
              <a:buChar char="•"/>
              <a:defRPr/>
            </a:pPr>
            <a:r>
              <a:rPr lang="en-US" sz="1200" dirty="0">
                <a:solidFill>
                  <a:srgbClr val="002060"/>
                </a:solidFill>
                <a:latin typeface="Arial" panose="020B0604020202020204" pitchFamily="34" charset="0"/>
                <a:cs typeface="Arial" panose="020B0604020202020204" pitchFamily="34" charset="0"/>
              </a:rPr>
              <a:t>FTP</a:t>
            </a:r>
          </a:p>
          <a:p>
            <a:pPr marL="171450" lvl="0" indent="-171450">
              <a:lnSpc>
                <a:spcPct val="150000"/>
              </a:lnSpc>
              <a:buFont typeface="Arial" panose="020B0604020202020204" pitchFamily="34" charset="0"/>
              <a:buChar char="•"/>
              <a:defRPr/>
            </a:pPr>
            <a:r>
              <a:rPr lang="en-US" sz="1200" dirty="0">
                <a:solidFill>
                  <a:srgbClr val="002060"/>
                </a:solidFill>
                <a:latin typeface="Arial" panose="020B0604020202020204" pitchFamily="34" charset="0"/>
                <a:cs typeface="Arial" panose="020B0604020202020204" pitchFamily="34" charset="0"/>
              </a:rPr>
              <a:t>SFTP</a:t>
            </a:r>
          </a:p>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The Authority which contains:</a:t>
            </a:r>
          </a:p>
          <a:p>
            <a:pPr marL="228600" lvl="0" indent="-228600">
              <a:lnSpc>
                <a:spcPct val="150000"/>
              </a:lnSpc>
              <a:buFont typeface="Arial" panose="020B0604020202020204" pitchFamily="34" charset="0"/>
              <a:buChar char="•"/>
              <a:defRPr/>
            </a:pPr>
            <a:r>
              <a:rPr lang="en-US" sz="1200" dirty="0">
                <a:solidFill>
                  <a:srgbClr val="002060"/>
                </a:solidFill>
                <a:latin typeface="Arial" panose="020B0604020202020204" pitchFamily="34" charset="0"/>
                <a:cs typeface="Arial" panose="020B0604020202020204" pitchFamily="34" charset="0"/>
              </a:rPr>
              <a:t>User Info: Use login information. Note it’s denoted by &lt;username&gt;:&lt;password&gt;</a:t>
            </a:r>
          </a:p>
          <a:p>
            <a:pPr marL="228600" lvl="0" indent="-228600">
              <a:lnSpc>
                <a:spcPct val="150000"/>
              </a:lnSpc>
              <a:buFont typeface="Arial" panose="020B0604020202020204" pitchFamily="34" charset="0"/>
              <a:buChar char="•"/>
              <a:defRPr/>
            </a:pPr>
            <a:r>
              <a:rPr lang="en-US" sz="1200" dirty="0">
                <a:solidFill>
                  <a:srgbClr val="002060"/>
                </a:solidFill>
                <a:latin typeface="Arial" panose="020B0604020202020204" pitchFamily="34" charset="0"/>
                <a:cs typeface="Arial" panose="020B0604020202020204" pitchFamily="34" charset="0"/>
              </a:rPr>
              <a:t>Host: The hostname of the endpoint.</a:t>
            </a:r>
          </a:p>
          <a:p>
            <a:pPr marL="228600" lvl="0" indent="-228600">
              <a:lnSpc>
                <a:spcPct val="150000"/>
              </a:lnSpc>
              <a:buFont typeface="Arial" panose="020B0604020202020204" pitchFamily="34" charset="0"/>
              <a:buChar char="•"/>
              <a:defRPr/>
            </a:pPr>
            <a:r>
              <a:rPr lang="en-US" sz="1200" dirty="0">
                <a:solidFill>
                  <a:srgbClr val="002060"/>
                </a:solidFill>
                <a:latin typeface="Arial" panose="020B0604020202020204" pitchFamily="34" charset="0"/>
                <a:cs typeface="Arial" panose="020B0604020202020204" pitchFamily="34" charset="0"/>
              </a:rPr>
              <a:t>Port: A custom port. By default a browser will assume the port will be (443, 80, 8080, 8081, 3124, 20 - FTP)</a:t>
            </a:r>
          </a:p>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The Path:</a:t>
            </a:r>
          </a:p>
          <a:p>
            <a:pPr marL="171450" lvl="0" indent="-171450">
              <a:lnSpc>
                <a:spcPct val="150000"/>
              </a:lnSpc>
              <a:buFont typeface="Arial" panose="020B0604020202020204" pitchFamily="34" charset="0"/>
              <a:buChar char="•"/>
              <a:defRPr/>
            </a:pPr>
            <a:r>
              <a:rPr lang="en-US" sz="1200" dirty="0">
                <a:solidFill>
                  <a:srgbClr val="002060"/>
                </a:solidFill>
                <a:latin typeface="Arial" panose="020B0604020202020204" pitchFamily="34" charset="0"/>
                <a:cs typeface="Arial" panose="020B0604020202020204" pitchFamily="34" charset="0"/>
              </a:rPr>
              <a:t>The URL Path describes location of the service. Think of it as a file path. Different paths provide different </a:t>
            </a:r>
            <a:r>
              <a:rPr lang="en-US" sz="1200" dirty="0" err="1">
                <a:solidFill>
                  <a:srgbClr val="002060"/>
                </a:solidFill>
                <a:latin typeface="Arial" panose="020B0604020202020204" pitchFamily="34" charset="0"/>
                <a:cs typeface="Arial" panose="020B0604020202020204" pitchFamily="34" charset="0"/>
              </a:rPr>
              <a:t>servies</a:t>
            </a:r>
            <a:r>
              <a:rPr lang="en-US" sz="1200" dirty="0">
                <a:solidFill>
                  <a:srgbClr val="002060"/>
                </a:solidFill>
                <a:latin typeface="Arial" panose="020B0604020202020204" pitchFamily="34" charset="0"/>
                <a:cs typeface="Arial" panose="020B0604020202020204" pitchFamily="34" charset="0"/>
              </a:rPr>
              <a:t>.</a:t>
            </a:r>
          </a:p>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The Query (Note that it’s prefixed with a “?”:</a:t>
            </a:r>
          </a:p>
          <a:p>
            <a:pPr marL="171450" lvl="0" indent="-171450">
              <a:lnSpc>
                <a:spcPct val="150000"/>
              </a:lnSpc>
              <a:buFont typeface="Arial" panose="020B0604020202020204" pitchFamily="34" charset="0"/>
              <a:buChar char="•"/>
              <a:defRPr/>
            </a:pPr>
            <a:r>
              <a:rPr lang="en-US" sz="1200" dirty="0">
                <a:solidFill>
                  <a:srgbClr val="002060"/>
                </a:solidFill>
                <a:latin typeface="Arial" panose="020B0604020202020204" pitchFamily="34" charset="0"/>
                <a:cs typeface="Arial" panose="020B0604020202020204" pitchFamily="34" charset="0"/>
              </a:rPr>
              <a:t>Queries enable server-side filtering and selection improving performance. It’s denoted by Name=Value separated by the “&amp;”</a:t>
            </a:r>
          </a:p>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The Fragment is used to refer to a </a:t>
            </a:r>
            <a:r>
              <a:rPr lang="en-US" sz="1200" dirty="0" err="1">
                <a:solidFill>
                  <a:srgbClr val="002060"/>
                </a:solidFill>
                <a:latin typeface="Arial" panose="020B0604020202020204" pitchFamily="34" charset="0"/>
                <a:cs typeface="Arial" panose="020B0604020202020204" pitchFamily="34" charset="0"/>
              </a:rPr>
              <a:t>resourse</a:t>
            </a:r>
            <a:r>
              <a:rPr lang="en-US" sz="1200" dirty="0">
                <a:solidFill>
                  <a:srgbClr val="002060"/>
                </a:solidFill>
                <a:latin typeface="Arial" panose="020B0604020202020204" pitchFamily="34" charset="0"/>
                <a:cs typeface="Arial" panose="020B0604020202020204" pitchFamily="34" charset="0"/>
              </a:rPr>
              <a:t> that is subordinate to another, primary resource.</a:t>
            </a:r>
          </a:p>
          <a:p>
            <a:pPr marL="171450" lvl="0" indent="-171450">
              <a:lnSpc>
                <a:spcPct val="150000"/>
              </a:lnSpc>
              <a:buFont typeface="Arial" panose="020B0604020202020204" pitchFamily="34" charset="0"/>
              <a:buChar char="•"/>
              <a:defRPr/>
            </a:pPr>
            <a:r>
              <a:rPr lang="en-US" sz="1200" dirty="0">
                <a:solidFill>
                  <a:srgbClr val="002060"/>
                </a:solidFill>
                <a:latin typeface="Arial" panose="020B0604020202020204" pitchFamily="34" charset="0"/>
                <a:cs typeface="Arial" panose="020B0604020202020204" pitchFamily="34" charset="0"/>
              </a:rPr>
              <a:t>In this instance you can see that they are wanting the top result</a:t>
            </a:r>
          </a:p>
          <a:p>
            <a:pPr marL="0" lvl="0" indent="0">
              <a:lnSpc>
                <a:spcPct val="150000"/>
              </a:lnSpc>
              <a:buFont typeface="Arial" panose="020B0604020202020204" pitchFamily="34" charset="0"/>
              <a:buNone/>
              <a:defRPr/>
            </a:pPr>
            <a:endParaRPr lang="en-US" sz="1200" dirty="0">
              <a:solidFill>
                <a:srgbClr val="00206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D4F364C1-24E9-465A-B55D-B706D0819ADA}" type="slidenum">
              <a:rPr lang="en-AU" smtClean="0"/>
              <a:t>10</a:t>
            </a:fld>
            <a:endParaRPr lang="en-AU"/>
          </a:p>
        </p:txBody>
      </p:sp>
    </p:spTree>
    <p:extLst>
      <p:ext uri="{BB962C8B-B14F-4D97-AF65-F5344CB8AC3E}">
        <p14:creationId xmlns:p14="http://schemas.microsoft.com/office/powerpoint/2010/main" val="1651634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50000"/>
              </a:lnSpc>
              <a:buFont typeface="Arial" panose="020B0604020202020204" pitchFamily="34" charset="0"/>
              <a:buNone/>
              <a:defRPr/>
            </a:pPr>
            <a:endParaRPr lang="en-US" sz="1200" dirty="0">
              <a:solidFill>
                <a:srgbClr val="00206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D4F364C1-24E9-465A-B55D-B706D0819ADA}" type="slidenum">
              <a:rPr lang="en-AU" smtClean="0"/>
              <a:t>11</a:t>
            </a:fld>
            <a:endParaRPr lang="en-AU"/>
          </a:p>
        </p:txBody>
      </p:sp>
    </p:spTree>
    <p:extLst>
      <p:ext uri="{BB962C8B-B14F-4D97-AF65-F5344CB8AC3E}">
        <p14:creationId xmlns:p14="http://schemas.microsoft.com/office/powerpoint/2010/main" val="2013420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50000"/>
              </a:lnSpc>
              <a:buFont typeface="Arial" panose="020B0604020202020204" pitchFamily="34" charset="0"/>
              <a:buNone/>
              <a:defRPr/>
            </a:pPr>
            <a:endParaRPr lang="en-US" sz="1200" dirty="0">
              <a:solidFill>
                <a:srgbClr val="00206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D4F364C1-24E9-465A-B55D-B706D0819ADA}" type="slidenum">
              <a:rPr lang="en-AU" smtClean="0"/>
              <a:t>12</a:t>
            </a:fld>
            <a:endParaRPr lang="en-AU"/>
          </a:p>
        </p:txBody>
      </p:sp>
    </p:spTree>
    <p:extLst>
      <p:ext uri="{BB962C8B-B14F-4D97-AF65-F5344CB8AC3E}">
        <p14:creationId xmlns:p14="http://schemas.microsoft.com/office/powerpoint/2010/main" val="2960107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Below is a simple breakdown of the HTTP Status Codes</a:t>
            </a:r>
          </a:p>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200</a:t>
            </a:r>
          </a:p>
        </p:txBody>
      </p:sp>
      <p:sp>
        <p:nvSpPr>
          <p:cNvPr id="4" name="Slide Number Placeholder 3"/>
          <p:cNvSpPr>
            <a:spLocks noGrp="1"/>
          </p:cNvSpPr>
          <p:nvPr>
            <p:ph type="sldNum" sz="quarter" idx="5"/>
          </p:nvPr>
        </p:nvSpPr>
        <p:spPr/>
        <p:txBody>
          <a:bodyPr/>
          <a:lstStyle/>
          <a:p>
            <a:fld id="{D4F364C1-24E9-465A-B55D-B706D0819ADA}" type="slidenum">
              <a:rPr lang="en-AU" smtClean="0"/>
              <a:t>13</a:t>
            </a:fld>
            <a:endParaRPr lang="en-AU"/>
          </a:p>
        </p:txBody>
      </p:sp>
    </p:spTree>
    <p:extLst>
      <p:ext uri="{BB962C8B-B14F-4D97-AF65-F5344CB8AC3E}">
        <p14:creationId xmlns:p14="http://schemas.microsoft.com/office/powerpoint/2010/main" val="1413848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Let’s look at a simple HTTP process:</a:t>
            </a:r>
          </a:p>
          <a:p>
            <a:pPr marL="228600" indent="-228600">
              <a:buFont typeface="+mj-lt"/>
              <a:buAutoNum type="arabicPeriod"/>
            </a:pPr>
            <a:r>
              <a:rPr lang="en-AU" dirty="0"/>
              <a:t>The Client using a browser enters in www.google.com. The browser will:</a:t>
            </a:r>
          </a:p>
          <a:p>
            <a:pPr marL="685800" lvl="1" indent="-228600">
              <a:buFont typeface="+mj-lt"/>
              <a:buAutoNum type="arabicPeriod"/>
            </a:pPr>
            <a:r>
              <a:rPr lang="en-AU" dirty="0"/>
              <a:t>Using the URI schema determine the endpoint, port, scheme.</a:t>
            </a:r>
          </a:p>
          <a:p>
            <a:pPr marL="685800" lvl="1" indent="-228600">
              <a:buFont typeface="+mj-lt"/>
              <a:buAutoNum type="arabicPeriod"/>
            </a:pPr>
            <a:r>
              <a:rPr lang="en-AU" dirty="0"/>
              <a:t>Construct a HTTP header, provide basic information about the browser language, encoding types.</a:t>
            </a:r>
          </a:p>
          <a:p>
            <a:pPr marL="685800" lvl="1" indent="-228600">
              <a:buFont typeface="+mj-lt"/>
              <a:buAutoNum type="arabicPeriod"/>
            </a:pPr>
            <a:r>
              <a:rPr lang="en-AU" dirty="0"/>
              <a:t>Determine the Method. Since we are making an initial request, this will be a GET</a:t>
            </a:r>
          </a:p>
          <a:p>
            <a:pPr marL="228600" lvl="0" indent="-228600">
              <a:buFont typeface="+mj-lt"/>
              <a:buAutoNum type="arabicPeriod"/>
            </a:pPr>
            <a:r>
              <a:rPr lang="en-AU" dirty="0"/>
              <a:t>The server received that request and do the following:</a:t>
            </a:r>
          </a:p>
          <a:p>
            <a:pPr marL="685800" lvl="1" indent="-228600">
              <a:buFont typeface="+mj-lt"/>
              <a:buAutoNum type="arabicPeriod"/>
            </a:pPr>
            <a:r>
              <a:rPr lang="en-AU" dirty="0"/>
              <a:t>make a determination if the request is valid. </a:t>
            </a:r>
          </a:p>
          <a:p>
            <a:pPr marL="1143000" lvl="2" indent="-228600">
              <a:buFont typeface="+mj-lt"/>
              <a:buAutoNum type="arabicPeriod"/>
            </a:pPr>
            <a:r>
              <a:rPr lang="en-AU" dirty="0"/>
              <a:t>Does it require username and password?</a:t>
            </a:r>
          </a:p>
          <a:p>
            <a:pPr marL="1143000" lvl="2" indent="-228600">
              <a:buFont typeface="+mj-lt"/>
              <a:buAutoNum type="arabicPeriod"/>
            </a:pPr>
            <a:r>
              <a:rPr lang="en-AU" dirty="0"/>
              <a:t>Is the encoding type correct?</a:t>
            </a:r>
          </a:p>
          <a:p>
            <a:pPr marL="1143000" lvl="2" indent="-228600">
              <a:buFont typeface="+mj-lt"/>
              <a:buAutoNum type="arabicPeriod"/>
            </a:pPr>
            <a:r>
              <a:rPr lang="en-AU" dirty="0"/>
              <a:t>is the browser compatible?</a:t>
            </a:r>
          </a:p>
          <a:p>
            <a:pPr marL="685800" lvl="1" indent="-228600">
              <a:buFont typeface="+mj-lt"/>
              <a:buAutoNum type="arabicPeriod"/>
            </a:pPr>
            <a:r>
              <a:rPr lang="en-AU" dirty="0"/>
              <a:t>constructor response header containing:</a:t>
            </a:r>
          </a:p>
          <a:p>
            <a:pPr marL="1143000" lvl="2" indent="-228600">
              <a:buFont typeface="+mj-lt"/>
              <a:buAutoNum type="arabicPeriod"/>
            </a:pPr>
            <a:r>
              <a:rPr lang="en-AU" dirty="0"/>
              <a:t>the body encoding type</a:t>
            </a:r>
          </a:p>
          <a:p>
            <a:pPr marL="1143000" lvl="2" indent="-228600">
              <a:buFont typeface="+mj-lt"/>
              <a:buAutoNum type="arabicPeriod"/>
            </a:pPr>
            <a:r>
              <a:rPr lang="en-AU" dirty="0"/>
              <a:t>the status code</a:t>
            </a:r>
          </a:p>
          <a:p>
            <a:pPr marL="1143000" lvl="2" indent="-228600">
              <a:buFont typeface="+mj-lt"/>
              <a:buAutoNum type="arabicPeriod"/>
            </a:pPr>
            <a:r>
              <a:rPr lang="en-AU" dirty="0"/>
              <a:t>session tokens/ cookies</a:t>
            </a:r>
          </a:p>
          <a:p>
            <a:pPr marL="1143000" lvl="2" indent="-228600">
              <a:buFont typeface="+mj-lt"/>
              <a:buAutoNum type="arabicPeriod"/>
            </a:pPr>
            <a:r>
              <a:rPr lang="en-AU" dirty="0"/>
              <a:t>the body of the request, containing HTML, </a:t>
            </a:r>
            <a:r>
              <a:rPr lang="en-AU" dirty="0" err="1"/>
              <a:t>Javascript</a:t>
            </a:r>
            <a:r>
              <a:rPr lang="en-AU" dirty="0"/>
              <a:t> &amp; CSS.</a:t>
            </a:r>
          </a:p>
          <a:p>
            <a:pPr marL="228600" lvl="0" indent="-228600">
              <a:buFont typeface="+mj-lt"/>
              <a:buAutoNum type="arabicPeriod"/>
            </a:pPr>
            <a:r>
              <a:rPr lang="en-AU" dirty="0"/>
              <a:t>The client will then receive that response and process is as follows:</a:t>
            </a:r>
          </a:p>
          <a:p>
            <a:pPr marL="685800" lvl="1" indent="-228600">
              <a:buFont typeface="+mj-lt"/>
              <a:buAutoNum type="arabicPeriod"/>
            </a:pPr>
            <a:r>
              <a:rPr lang="en-AU" dirty="0"/>
              <a:t>reviewing the headers\ status code</a:t>
            </a:r>
          </a:p>
          <a:p>
            <a:pPr marL="685800" lvl="1" indent="-228600">
              <a:buFont typeface="+mj-lt"/>
              <a:buAutoNum type="arabicPeriod"/>
            </a:pPr>
            <a:r>
              <a:rPr lang="en-AU" dirty="0"/>
              <a:t>Passing the HTML body into the browser DOM (Document Object Model). The DOM will render the HTML Body:</a:t>
            </a:r>
          </a:p>
          <a:p>
            <a:pPr marL="1143000" lvl="2" indent="-228600">
              <a:buFont typeface="+mj-lt"/>
              <a:buAutoNum type="arabicPeriod"/>
            </a:pPr>
            <a:r>
              <a:rPr lang="en-AU" dirty="0"/>
              <a:t>Loading any dependencies that are in the body (CSS Styling, </a:t>
            </a:r>
            <a:r>
              <a:rPr lang="en-AU" dirty="0" err="1"/>
              <a:t>Javascript</a:t>
            </a:r>
            <a:r>
              <a:rPr lang="en-AU" dirty="0"/>
              <a:t>)</a:t>
            </a:r>
          </a:p>
          <a:p>
            <a:pPr marL="1143000" lvl="2" indent="-228600">
              <a:buFont typeface="+mj-lt"/>
              <a:buAutoNum type="arabicPeriod"/>
            </a:pPr>
            <a:r>
              <a:rPr lang="en-AU" dirty="0"/>
              <a:t>Display the HTML Elements as they appear</a:t>
            </a:r>
          </a:p>
          <a:p>
            <a:pPr marL="0" lvl="0" indent="0">
              <a:buFont typeface="+mj-lt"/>
              <a:buNone/>
            </a:pPr>
            <a:endParaRPr lang="en-AU" dirty="0"/>
          </a:p>
          <a:p>
            <a:pPr marL="0" lvl="0" indent="0">
              <a:buFont typeface="+mj-lt"/>
              <a:buNone/>
            </a:pPr>
            <a:r>
              <a:rPr lang="en-AU" dirty="0"/>
              <a:t>Now in this instance the user wants to log into Google. so the user fills in his user information then clicks login button:</a:t>
            </a:r>
          </a:p>
          <a:p>
            <a:pPr marL="228600" lvl="0" indent="-228600">
              <a:buFont typeface="+mj-lt"/>
              <a:buAutoNum type="arabicPeriod"/>
            </a:pPr>
            <a:r>
              <a:rPr lang="en-AU" dirty="0"/>
              <a:t>The Client will:</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AU" dirty="0"/>
              <a:t>Using the URI schema determine the endpoint, port, scheme. In this instance the path is /login</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AU" dirty="0"/>
              <a:t>Construct a HTTP header, provide basic information about the browser language, encoding types.</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AU" dirty="0"/>
              <a:t>Determine the Method. The content provided by the server tells us that this request is a POST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AU" dirty="0"/>
              <a:t>The Username and Password are encoded and added to the HTTP Body</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AU"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AU" dirty="0"/>
              <a:t>The Server Will:</a:t>
            </a:r>
          </a:p>
          <a:p>
            <a:pPr marL="685800" lvl="1" indent="-228600">
              <a:buFont typeface="+mj-lt"/>
              <a:buAutoNum type="arabicPeriod"/>
            </a:pPr>
            <a:r>
              <a:rPr lang="en-AU" dirty="0"/>
              <a:t>make a determination if the request is valid. </a:t>
            </a:r>
          </a:p>
          <a:p>
            <a:pPr marL="1143000" lvl="2" indent="-228600">
              <a:buFont typeface="+mj-lt"/>
              <a:buAutoNum type="arabicPeriod"/>
            </a:pPr>
            <a:r>
              <a:rPr lang="en-AU" dirty="0"/>
              <a:t>Does it require username and password?</a:t>
            </a:r>
          </a:p>
          <a:p>
            <a:pPr marL="1143000" lvl="2" indent="-228600">
              <a:buFont typeface="+mj-lt"/>
              <a:buAutoNum type="arabicPeriod"/>
            </a:pPr>
            <a:r>
              <a:rPr lang="en-AU" dirty="0"/>
              <a:t>Is the encoding type correct?</a:t>
            </a:r>
          </a:p>
          <a:p>
            <a:pPr marL="1143000" lvl="2" indent="-228600">
              <a:buFont typeface="+mj-lt"/>
              <a:buAutoNum type="arabicPeriod"/>
            </a:pPr>
            <a:r>
              <a:rPr lang="en-AU" dirty="0"/>
              <a:t>is the browser compatible?</a:t>
            </a:r>
          </a:p>
          <a:p>
            <a:pPr marL="685800" lvl="1" indent="-228600">
              <a:buFont typeface="+mj-lt"/>
              <a:buAutoNum type="arabicPeriod"/>
            </a:pPr>
            <a:r>
              <a:rPr lang="en-AU" dirty="0"/>
              <a:t>constructor response header containing:</a:t>
            </a:r>
          </a:p>
          <a:p>
            <a:pPr marL="1143000" lvl="2" indent="-228600">
              <a:buFont typeface="+mj-lt"/>
              <a:buAutoNum type="arabicPeriod"/>
            </a:pPr>
            <a:r>
              <a:rPr lang="en-AU" dirty="0"/>
              <a:t>the body encoding type</a:t>
            </a:r>
          </a:p>
          <a:p>
            <a:pPr marL="1143000" lvl="2" indent="-228600">
              <a:buFont typeface="+mj-lt"/>
              <a:buAutoNum type="arabicPeriod"/>
            </a:pPr>
            <a:r>
              <a:rPr lang="en-AU" dirty="0"/>
              <a:t>the status code</a:t>
            </a:r>
          </a:p>
          <a:p>
            <a:pPr marL="1143000" lvl="2" indent="-228600">
              <a:buFont typeface="+mj-lt"/>
              <a:buAutoNum type="arabicPeriod"/>
            </a:pPr>
            <a:r>
              <a:rPr lang="en-AU" dirty="0"/>
              <a:t>session tokens/ cookies</a:t>
            </a:r>
          </a:p>
          <a:p>
            <a:pPr marL="1143000" lvl="2" indent="-228600">
              <a:buFont typeface="+mj-lt"/>
              <a:buAutoNum type="arabicPeriod"/>
            </a:pPr>
            <a:r>
              <a:rPr lang="en-AU" dirty="0"/>
              <a:t>the body of the request, containing HTML</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AU" dirty="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AU" dirty="0"/>
          </a:p>
          <a:p>
            <a:pPr marL="685800" lvl="1" indent="-228600">
              <a:buFont typeface="+mj-lt"/>
              <a:buAutoNum type="arabicPeriod"/>
            </a:pPr>
            <a:endParaRPr lang="en-AU" dirty="0"/>
          </a:p>
          <a:p>
            <a:pPr marL="0" lvl="0" indent="0">
              <a:buFont typeface="+mj-lt"/>
              <a:buNone/>
            </a:pPr>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14</a:t>
            </a:fld>
            <a:endParaRPr lang="en-AU"/>
          </a:p>
        </p:txBody>
      </p:sp>
    </p:spTree>
    <p:extLst>
      <p:ext uri="{BB962C8B-B14F-4D97-AF65-F5344CB8AC3E}">
        <p14:creationId xmlns:p14="http://schemas.microsoft.com/office/powerpoint/2010/main" val="768230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 m365may.com as an example:</a:t>
            </a:r>
          </a:p>
          <a:p>
            <a:endParaRPr lang="en-AU" dirty="0"/>
          </a:p>
          <a:p>
            <a:pPr marL="228600" indent="-228600">
              <a:buAutoNum type="arabicPeriod"/>
            </a:pPr>
            <a:r>
              <a:rPr lang="en-AU" dirty="0"/>
              <a:t>Open Firefox. Explain to the user that we can use a browser to show us the interactions used to load a webpage.</a:t>
            </a:r>
          </a:p>
          <a:p>
            <a:pPr marL="228600" indent="-228600">
              <a:buAutoNum type="arabicPeriod"/>
            </a:pPr>
            <a:r>
              <a:rPr lang="en-AU" dirty="0"/>
              <a:t>Open the Developer Tools. (Press F12)</a:t>
            </a:r>
          </a:p>
          <a:p>
            <a:pPr marL="228600" indent="-228600">
              <a:buAutoNum type="arabicPeriod"/>
            </a:pPr>
            <a:r>
              <a:rPr lang="en-AU" dirty="0"/>
              <a:t>Once we have done that we are going to select the network tab. This will show us the requests and responses.</a:t>
            </a:r>
          </a:p>
          <a:p>
            <a:pPr marL="228600" indent="-228600">
              <a:buAutoNum type="arabicPeriod"/>
            </a:pPr>
            <a:r>
              <a:rPr lang="en-AU" dirty="0"/>
              <a:t>Run: https://www.m365may.com/</a:t>
            </a:r>
          </a:p>
          <a:p>
            <a:pPr marL="228600" indent="-228600">
              <a:buAutoNum type="arabicPeriod"/>
            </a:pPr>
            <a:r>
              <a:rPr lang="en-AU" dirty="0"/>
              <a:t>Note the status codes to the client.</a:t>
            </a:r>
          </a:p>
          <a:p>
            <a:pPr marL="228600" indent="-228600">
              <a:buAutoNum type="arabicPeriod"/>
            </a:pPr>
            <a:r>
              <a:rPr lang="en-AU" dirty="0"/>
              <a:t>Select the Initial Request (Not the file /) that is the default path.</a:t>
            </a:r>
          </a:p>
          <a:p>
            <a:pPr marL="228600" indent="-228600">
              <a:buAutoNum type="arabicPeriod"/>
            </a:pPr>
            <a:r>
              <a:rPr lang="en-AU" dirty="0"/>
              <a:t>Note that the subsequent lookups are resources that are defined in the initial request that are needed by the DOM to render the page.</a:t>
            </a:r>
          </a:p>
          <a:p>
            <a:pPr marL="228600" indent="-228600">
              <a:buAutoNum type="arabicPeriod"/>
            </a:pPr>
            <a:r>
              <a:rPr lang="en-AU" dirty="0"/>
              <a:t>Review URL</a:t>
            </a:r>
          </a:p>
          <a:p>
            <a:pPr marL="228600" indent="-228600">
              <a:buAutoNum type="arabicPeriod"/>
            </a:pPr>
            <a:r>
              <a:rPr lang="en-AU" dirty="0"/>
              <a:t>Request the Request Method</a:t>
            </a:r>
          </a:p>
          <a:p>
            <a:pPr marL="228600" indent="-228600">
              <a:buAutoNum type="arabicPeriod"/>
            </a:pPr>
            <a:r>
              <a:rPr lang="en-AU" dirty="0"/>
              <a:t>Review the Status Code</a:t>
            </a:r>
          </a:p>
          <a:p>
            <a:pPr marL="228600" indent="-228600">
              <a:buAutoNum type="arabicPeriod"/>
            </a:pPr>
            <a:r>
              <a:rPr lang="en-AU" dirty="0"/>
              <a:t>Review Request Headers</a:t>
            </a:r>
          </a:p>
          <a:p>
            <a:pPr marL="228600" indent="-228600">
              <a:buAutoNum type="arabicPeriod"/>
            </a:pPr>
            <a:r>
              <a:rPr lang="en-AU" dirty="0"/>
              <a:t>Review Response Headers</a:t>
            </a:r>
          </a:p>
          <a:p>
            <a:pPr marL="228600" indent="-228600">
              <a:buAutoNum type="arabicPeriod"/>
            </a:pPr>
            <a:r>
              <a:rPr lang="en-AU" dirty="0"/>
              <a:t>Select Response</a:t>
            </a:r>
          </a:p>
          <a:p>
            <a:pPr marL="228600" indent="-228600">
              <a:buAutoNum type="arabicPeriod"/>
            </a:pPr>
            <a:r>
              <a:rPr lang="en-AU" dirty="0"/>
              <a:t>Minimize Preview</a:t>
            </a:r>
          </a:p>
          <a:p>
            <a:pPr marL="228600" indent="-228600">
              <a:buAutoNum type="arabicPeriod"/>
            </a:pPr>
            <a:r>
              <a:rPr lang="en-AU" dirty="0"/>
              <a:t>Review Response Payload</a:t>
            </a:r>
          </a:p>
          <a:p>
            <a:pPr marL="228600" indent="-228600">
              <a:buAutoNum type="arabicPeriod"/>
            </a:pPr>
            <a:r>
              <a:rPr lang="en-AU" dirty="0"/>
              <a:t>Note the HTML response</a:t>
            </a:r>
          </a:p>
          <a:p>
            <a:pPr marL="0" indent="0">
              <a:buNone/>
            </a:pPr>
            <a:endParaRPr lang="en-AU" dirty="0"/>
          </a:p>
          <a:p>
            <a:pPr marL="0" indent="0">
              <a:buNone/>
            </a:pPr>
            <a:endParaRPr lang="en-AU" dirty="0"/>
          </a:p>
        </p:txBody>
      </p:sp>
      <p:sp>
        <p:nvSpPr>
          <p:cNvPr id="4" name="Slide Number Placeholder 3"/>
          <p:cNvSpPr>
            <a:spLocks noGrp="1"/>
          </p:cNvSpPr>
          <p:nvPr>
            <p:ph type="sldNum" sz="quarter" idx="5"/>
          </p:nvPr>
        </p:nvSpPr>
        <p:spPr/>
        <p:txBody>
          <a:bodyPr/>
          <a:lstStyle/>
          <a:p>
            <a:fld id="{8C0B7CBD-8C46-4C11-9B68-A74D2A8A173E}" type="slidenum">
              <a:rPr lang="en-AU" smtClean="0"/>
              <a:t>15</a:t>
            </a:fld>
            <a:endParaRPr lang="en-AU"/>
          </a:p>
        </p:txBody>
      </p:sp>
    </p:spTree>
    <p:extLst>
      <p:ext uri="{BB962C8B-B14F-4D97-AF65-F5344CB8AC3E}">
        <p14:creationId xmlns:p14="http://schemas.microsoft.com/office/powerpoint/2010/main" val="2963584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A755D50B-D8F7-495F-92CF-C7455F176EEE}" type="slidenum">
              <a:rPr lang="en-AU" smtClean="0"/>
              <a:t>16</a:t>
            </a:fld>
            <a:endParaRPr lang="en-AU"/>
          </a:p>
        </p:txBody>
      </p:sp>
    </p:spTree>
    <p:extLst>
      <p:ext uri="{BB962C8B-B14F-4D97-AF65-F5344CB8AC3E}">
        <p14:creationId xmlns:p14="http://schemas.microsoft.com/office/powerpoint/2010/main" val="4235093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50000"/>
              </a:lnSpc>
              <a:buFont typeface="Arial" panose="020B0604020202020204" pitchFamily="34" charset="0"/>
              <a:buNone/>
              <a:defRPr/>
            </a:pPr>
            <a:r>
              <a:rPr lang="en-AU" sz="1200" dirty="0">
                <a:solidFill>
                  <a:srgbClr val="002060"/>
                </a:solidFill>
                <a:latin typeface="Arial" panose="020B0604020202020204" pitchFamily="34" charset="0"/>
                <a:cs typeface="Arial" panose="020B0604020202020204" pitchFamily="34" charset="0"/>
              </a:rPr>
              <a:t>JavaScript objects notation is a specific encoding type that allows applications to communicate with others</a:t>
            </a:r>
          </a:p>
          <a:p>
            <a:pPr marL="0" lvl="0" indent="0">
              <a:lnSpc>
                <a:spcPct val="150000"/>
              </a:lnSpc>
              <a:buFont typeface="Arial" panose="020B0604020202020204" pitchFamily="34" charset="0"/>
              <a:buNone/>
              <a:defRPr/>
            </a:pPr>
            <a:r>
              <a:rPr lang="en-AU" sz="1200" dirty="0">
                <a:solidFill>
                  <a:srgbClr val="002060"/>
                </a:solidFill>
                <a:latin typeface="Arial" panose="020B0604020202020204" pitchFamily="34" charset="0"/>
                <a:cs typeface="Arial" panose="020B0604020202020204" pitchFamily="34" charset="0"/>
              </a:rPr>
              <a:t>in this instance Jason allows representation of data in plain text that is human readable. REST Relies heavily on JSON.</a:t>
            </a:r>
          </a:p>
          <a:p>
            <a:pPr marL="0" lvl="0" indent="0">
              <a:lnSpc>
                <a:spcPct val="150000"/>
              </a:lnSpc>
              <a:buFont typeface="Arial" panose="020B0604020202020204" pitchFamily="34" charset="0"/>
              <a:buNone/>
              <a:defRPr/>
            </a:pPr>
            <a:r>
              <a:rPr lang="en-AU" sz="1200" dirty="0">
                <a:solidFill>
                  <a:srgbClr val="002060"/>
                </a:solidFill>
                <a:latin typeface="Arial" panose="020B0604020202020204" pitchFamily="34" charset="0"/>
                <a:cs typeface="Arial" panose="020B0604020202020204" pitchFamily="34" charset="0"/>
              </a:rPr>
              <a:t>the curly braces within Jason indicate an object within the Jason. an object is a simple grouping of data. An object could be a book.</a:t>
            </a:r>
          </a:p>
          <a:p>
            <a:pPr marL="0" lvl="0" indent="0">
              <a:lnSpc>
                <a:spcPct val="150000"/>
              </a:lnSpc>
              <a:buFont typeface="Arial" panose="020B0604020202020204" pitchFamily="34" charset="0"/>
              <a:buNone/>
              <a:defRPr/>
            </a:pPr>
            <a:r>
              <a:rPr lang="en-AU" sz="1200" dirty="0">
                <a:solidFill>
                  <a:srgbClr val="002060"/>
                </a:solidFill>
                <a:latin typeface="Arial" panose="020B0604020202020204" pitchFamily="34" charset="0"/>
                <a:cs typeface="Arial" panose="020B0604020202020204" pitchFamily="34" charset="0"/>
              </a:rPr>
              <a:t>square brackets indicate an array or grouping of objects. arrays are groups of similar items. For Instance: a group of numbers could be in an array, or how grouping of books in a series.</a:t>
            </a:r>
          </a:p>
          <a:p>
            <a:pPr marL="0" lvl="0" indent="0">
              <a:lnSpc>
                <a:spcPct val="150000"/>
              </a:lnSpc>
              <a:buFont typeface="Arial" panose="020B0604020202020204" pitchFamily="34" charset="0"/>
              <a:buNone/>
              <a:defRPr/>
            </a:pPr>
            <a:r>
              <a:rPr lang="en-AU" sz="1200" dirty="0">
                <a:solidFill>
                  <a:srgbClr val="002060"/>
                </a:solidFill>
                <a:latin typeface="Arial" panose="020B0604020202020204" pitchFamily="34" charset="0"/>
                <a:cs typeface="Arial" panose="020B0604020202020204" pitchFamily="34" charset="0"/>
              </a:rPr>
              <a:t>Data is denoted by a key representing the object property and the value representing the object value. Using the book as an example it could be: The Title, A Cover, A Story, Pictures</a:t>
            </a:r>
          </a:p>
          <a:p>
            <a:pPr marL="0" lvl="0" indent="0">
              <a:lnSpc>
                <a:spcPct val="150000"/>
              </a:lnSpc>
              <a:buFont typeface="Arial" panose="020B0604020202020204" pitchFamily="34" charset="0"/>
              <a:buNone/>
              <a:defRPr/>
            </a:pPr>
            <a:endParaRPr lang="en-AU" sz="1200" dirty="0">
              <a:solidFill>
                <a:srgbClr val="002060"/>
              </a:solidFill>
              <a:latin typeface="Arial" panose="020B0604020202020204" pitchFamily="34" charset="0"/>
              <a:cs typeface="Arial" panose="020B0604020202020204" pitchFamily="34" charset="0"/>
            </a:endParaRPr>
          </a:p>
          <a:p>
            <a:pPr marL="0" lvl="0" indent="0">
              <a:lnSpc>
                <a:spcPct val="150000"/>
              </a:lnSpc>
              <a:buFont typeface="Arial" panose="020B0604020202020204" pitchFamily="34" charset="0"/>
              <a:buNone/>
              <a:defRPr/>
            </a:pPr>
            <a:endParaRPr lang="en-AU" sz="1200" dirty="0">
              <a:solidFill>
                <a:srgbClr val="002060"/>
              </a:solidFill>
              <a:latin typeface="Arial" panose="020B0604020202020204" pitchFamily="34" charset="0"/>
              <a:cs typeface="Arial" panose="020B0604020202020204" pitchFamily="34" charset="0"/>
            </a:endParaRPr>
          </a:p>
          <a:p>
            <a:pPr marL="0" lvl="0" indent="0">
              <a:lnSpc>
                <a:spcPct val="150000"/>
              </a:lnSpc>
              <a:buFont typeface="Arial" panose="020B0604020202020204" pitchFamily="34" charset="0"/>
              <a:buNone/>
              <a:defRPr/>
            </a:pPr>
            <a:endParaRPr lang="en-US" sz="1200" dirty="0">
              <a:solidFill>
                <a:srgbClr val="00206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D4F364C1-24E9-465A-B55D-B706D0819ADA}" type="slidenum">
              <a:rPr lang="en-AU" smtClean="0"/>
              <a:t>17</a:t>
            </a:fld>
            <a:endParaRPr lang="en-AU"/>
          </a:p>
        </p:txBody>
      </p:sp>
    </p:spTree>
    <p:extLst>
      <p:ext uri="{BB962C8B-B14F-4D97-AF65-F5344CB8AC3E}">
        <p14:creationId xmlns:p14="http://schemas.microsoft.com/office/powerpoint/2010/main" val="3858827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Start local http function</a:t>
            </a:r>
          </a:p>
          <a:p>
            <a:endParaRPr lang="en-GB" dirty="0"/>
          </a:p>
          <a:p>
            <a:r>
              <a:rPr lang="en-GB" dirty="0"/>
              <a:t>Explain to the users to ignore the postman interface and focus on the content:</a:t>
            </a:r>
          </a:p>
          <a:p>
            <a:endParaRPr lang="en-GB" dirty="0"/>
          </a:p>
          <a:p>
            <a:r>
              <a:rPr lang="en-GB" dirty="0"/>
              <a:t>Play Demo_01.mp4</a:t>
            </a:r>
          </a:p>
          <a:p>
            <a:endParaRPr lang="en-GB" dirty="0"/>
          </a:p>
          <a:p>
            <a:r>
              <a:rPr lang="en-GB" dirty="0"/>
              <a:t>Open Postman</a:t>
            </a:r>
          </a:p>
          <a:p>
            <a:r>
              <a:rPr lang="en-GB" dirty="0"/>
              <a:t>Open Demo 1 – JSON</a:t>
            </a:r>
          </a:p>
          <a:p>
            <a:r>
              <a:rPr lang="en-GB" dirty="0"/>
              <a:t>Click Send</a:t>
            </a:r>
          </a:p>
          <a:p>
            <a:endParaRPr lang="en-GB" dirty="0"/>
          </a:p>
          <a:p>
            <a:r>
              <a:rPr lang="en-GB" dirty="0"/>
              <a:t>Review the Text response note to the users on the syntax:</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755D50B-D8F7-495F-92CF-C7455F176EEE}" type="slidenum">
              <a:rPr lang="en-AU" smtClean="0"/>
              <a:t>18</a:t>
            </a:fld>
            <a:endParaRPr lang="en-AU"/>
          </a:p>
        </p:txBody>
      </p:sp>
    </p:spTree>
    <p:extLst>
      <p:ext uri="{BB962C8B-B14F-4D97-AF65-F5344CB8AC3E}">
        <p14:creationId xmlns:p14="http://schemas.microsoft.com/office/powerpoint/2010/main" val="3502160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A755D50B-D8F7-495F-92CF-C7455F176EEE}" type="slidenum">
              <a:rPr lang="en-AU" smtClean="0"/>
              <a:t>19</a:t>
            </a:fld>
            <a:endParaRPr lang="en-AU"/>
          </a:p>
        </p:txBody>
      </p:sp>
    </p:spTree>
    <p:extLst>
      <p:ext uri="{BB962C8B-B14F-4D97-AF65-F5344CB8AC3E}">
        <p14:creationId xmlns:p14="http://schemas.microsoft.com/office/powerpoint/2010/main" val="249471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little about me:</a:t>
            </a:r>
          </a:p>
          <a:p>
            <a:endParaRPr lang="en-AU" dirty="0"/>
          </a:p>
          <a:p>
            <a:pPr marL="171450" indent="-171450">
              <a:buFont typeface="Arial" panose="020B0604020202020204" pitchFamily="34" charset="0"/>
              <a:buChar char="•"/>
            </a:pPr>
            <a:r>
              <a:rPr lang="en-AU" dirty="0"/>
              <a:t>I work as a senior consultant at Insync Technology and I specialize in </a:t>
            </a:r>
            <a:r>
              <a:rPr lang="en-AU" dirty="0" err="1"/>
              <a:t>WinOps</a:t>
            </a:r>
            <a:r>
              <a:rPr lang="en-AU" dirty="0"/>
              <a:t> Automation and PowerShell SME.</a:t>
            </a:r>
          </a:p>
          <a:p>
            <a:pPr marL="171450" indent="-171450">
              <a:buFont typeface="Arial" panose="020B0604020202020204" pitchFamily="34" charset="0"/>
              <a:buChar char="•"/>
            </a:pPr>
            <a:r>
              <a:rPr lang="en-AU" dirty="0"/>
              <a:t>REST is my bread and butter</a:t>
            </a:r>
          </a:p>
          <a:p>
            <a:pPr marL="171450" indent="-171450">
              <a:buFont typeface="Arial" panose="020B0604020202020204" pitchFamily="34" charset="0"/>
              <a:buChar char="•"/>
            </a:pPr>
            <a:r>
              <a:rPr lang="en-AU" dirty="0"/>
              <a:t>I’m am known as that guy. I like to push the boundaries of PowerShell to the limits to see what is possible. For instance a PowerShell Aimbot, Remote HTTP PowerShell Bot and a Stock Market Forum Web Scraper.</a:t>
            </a:r>
          </a:p>
          <a:p>
            <a:pPr marL="171450" indent="-171450">
              <a:buFont typeface="Arial" panose="020B0604020202020204" pitchFamily="34" charset="0"/>
              <a:buChar char="•"/>
            </a:pPr>
            <a:r>
              <a:rPr lang="en-AU" dirty="0"/>
              <a:t>Stream Regularly, </a:t>
            </a:r>
            <a:r>
              <a:rPr lang="en-AU" dirty="0" err="1"/>
              <a:t>CoFounder</a:t>
            </a:r>
            <a:r>
              <a:rPr lang="en-AU" dirty="0"/>
              <a:t> the Brisbane PowerShell User Group and Author (Contributor and Editor for PSConfBookV2, PSConfBookV3)</a:t>
            </a:r>
          </a:p>
          <a:p>
            <a:pPr marL="171450" indent="-171450">
              <a:buFont typeface="Arial" panose="020B0604020202020204" pitchFamily="34" charset="0"/>
              <a:buChar char="•"/>
            </a:pPr>
            <a:r>
              <a:rPr lang="en-AU" dirty="0"/>
              <a:t>I enjoy running and playing paintball</a:t>
            </a:r>
          </a:p>
          <a:p>
            <a:endParaRPr lang="en-AU" dirty="0"/>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8C0B7CBD-8C46-4C11-9B68-A74D2A8A173E}" type="slidenum">
              <a:rPr lang="en-AU" smtClean="0"/>
              <a:t>2</a:t>
            </a:fld>
            <a:endParaRPr lang="en-AU"/>
          </a:p>
        </p:txBody>
      </p:sp>
    </p:spTree>
    <p:extLst>
      <p:ext uri="{BB962C8B-B14F-4D97-AF65-F5344CB8AC3E}">
        <p14:creationId xmlns:p14="http://schemas.microsoft.com/office/powerpoint/2010/main" val="3793459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 is REST? Representational State Transfer is a open source architecture that is used by API’s to interact with. REST was developed to work on HTTP 1.1 from HTTP 1.0. </a:t>
            </a:r>
          </a:p>
          <a:p>
            <a:endParaRPr lang="en-AU" dirty="0"/>
          </a:p>
          <a:p>
            <a:r>
              <a:rPr lang="en-AU" dirty="0"/>
              <a:t>Communication using HTTP body and HTTP methods. Authentication is done using the Authentication http header.</a:t>
            </a:r>
          </a:p>
          <a:p>
            <a:r>
              <a:rPr lang="en-AU" dirty="0"/>
              <a:t>For instance if you are wanting to delete something you would use the DELETE method. The body would contain the instructions on what you wanted to delete.</a:t>
            </a:r>
          </a:p>
          <a:p>
            <a:r>
              <a:rPr lang="en-AU" dirty="0"/>
              <a:t>If you </a:t>
            </a:r>
            <a:r>
              <a:rPr lang="en-AU" dirty="0" err="1"/>
              <a:t>watned</a:t>
            </a:r>
            <a:r>
              <a:rPr lang="en-AU" dirty="0"/>
              <a:t> to get something you would use GET.</a:t>
            </a:r>
          </a:p>
          <a:p>
            <a:r>
              <a:rPr lang="en-AU" dirty="0"/>
              <a:t>If you wanted to create something you would use POST.</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Error within REST are communicated using HTTP status codes.</a:t>
            </a:r>
          </a:p>
          <a:p>
            <a:pPr marL="0" indent="0">
              <a:buNone/>
            </a:pPr>
            <a:endParaRPr lang="en-AU" dirty="0"/>
          </a:p>
          <a:p>
            <a:pPr marL="0" indent="0">
              <a:buNone/>
            </a:pPr>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20</a:t>
            </a:fld>
            <a:endParaRPr lang="en-AU"/>
          </a:p>
        </p:txBody>
      </p:sp>
    </p:spTree>
    <p:extLst>
      <p:ext uri="{BB962C8B-B14F-4D97-AF65-F5344CB8AC3E}">
        <p14:creationId xmlns:p14="http://schemas.microsoft.com/office/powerpoint/2010/main" val="3426936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demo we will explain the fundamentals of REST. </a:t>
            </a:r>
          </a:p>
          <a:p>
            <a:r>
              <a:rPr lang="en-GB" dirty="0"/>
              <a:t>Explain to the user POSTMAN</a:t>
            </a:r>
          </a:p>
          <a:p>
            <a:pPr marL="171450" indent="-171450">
              <a:buFont typeface="Arial" panose="020B0604020202020204" pitchFamily="34" charset="0"/>
              <a:buChar char="•"/>
            </a:pPr>
            <a:r>
              <a:rPr lang="en-GB" dirty="0"/>
              <a:t>What it is? </a:t>
            </a:r>
            <a:r>
              <a:rPr lang="en-US" b="1" dirty="0"/>
              <a:t>Postman</a:t>
            </a:r>
            <a:r>
              <a:rPr lang="en-US" dirty="0"/>
              <a:t> is a collaboration platform for API development.</a:t>
            </a:r>
          </a:p>
          <a:p>
            <a:pPr marL="171450" indent="-171450">
              <a:buFont typeface="Arial" panose="020B0604020202020204" pitchFamily="34" charset="0"/>
              <a:buChar char="•"/>
            </a:pPr>
            <a:r>
              <a:rPr lang="en-US" dirty="0"/>
              <a:t>How to use it:</a:t>
            </a:r>
          </a:p>
          <a:p>
            <a:pPr marL="628650" lvl="1" indent="-171450">
              <a:buFont typeface="Arial" panose="020B0604020202020204" pitchFamily="34" charset="0"/>
              <a:buChar char="•"/>
            </a:pPr>
            <a:r>
              <a:rPr lang="en-US" dirty="0"/>
              <a:t>URL:</a:t>
            </a:r>
          </a:p>
          <a:p>
            <a:pPr marL="628650" lvl="1" indent="-171450">
              <a:buFont typeface="Arial" panose="020B0604020202020204" pitchFamily="34" charset="0"/>
              <a:buChar char="•"/>
            </a:pPr>
            <a:r>
              <a:rPr lang="en-US" dirty="0"/>
              <a:t>URL Method:</a:t>
            </a:r>
          </a:p>
          <a:p>
            <a:pPr marL="628650" lvl="1" indent="-171450">
              <a:buFont typeface="Arial" panose="020B0604020202020204" pitchFamily="34" charset="0"/>
              <a:buChar char="•"/>
            </a:pPr>
            <a:r>
              <a:rPr lang="en-US" dirty="0"/>
              <a:t>The Parameters:</a:t>
            </a:r>
          </a:p>
          <a:p>
            <a:pPr marL="628650" lvl="1" indent="-171450">
              <a:buFont typeface="Arial" panose="020B0604020202020204" pitchFamily="34" charset="0"/>
              <a:buChar char="•"/>
            </a:pPr>
            <a:r>
              <a:rPr lang="en-US" dirty="0"/>
              <a:t>The Body</a:t>
            </a:r>
          </a:p>
          <a:p>
            <a:pPr marL="628650" lvl="1" indent="-171450">
              <a:buFont typeface="Arial" panose="020B0604020202020204" pitchFamily="34" charset="0"/>
              <a:buChar char="•"/>
            </a:pPr>
            <a:r>
              <a:rPr lang="en-US" dirty="0"/>
              <a:t>The Headers</a:t>
            </a:r>
          </a:p>
          <a:p>
            <a:pPr marL="171450" lvl="0" indent="-171450">
              <a:buFont typeface="Arial" panose="020B0604020202020204" pitchFamily="34" charset="0"/>
              <a:buChar char="•"/>
            </a:pPr>
            <a:r>
              <a:rPr lang="en-GB" dirty="0"/>
              <a:t>Browse to: </a:t>
            </a:r>
            <a:r>
              <a:rPr lang="en-AU" sz="1200" b="0" i="0" kern="1200" dirty="0">
                <a:solidFill>
                  <a:schemeClr val="tx1"/>
                </a:solidFill>
                <a:effectLst/>
                <a:latin typeface="+mn-lt"/>
                <a:ea typeface="+mn-ea"/>
                <a:cs typeface="+mn-cs"/>
              </a:rPr>
              <a:t>http://localhost:7071/api/Demo2a (using a GET Request)</a:t>
            </a:r>
          </a:p>
          <a:p>
            <a:pPr marL="171450" lvl="0" indent="-171450">
              <a:buFont typeface="Arial" panose="020B0604020202020204" pitchFamily="34" charset="0"/>
              <a:buChar char="•"/>
            </a:pPr>
            <a:r>
              <a:rPr lang="en-AU" sz="1200" b="0" i="0" kern="1200" dirty="0">
                <a:solidFill>
                  <a:schemeClr val="tx1"/>
                </a:solidFill>
                <a:effectLst/>
                <a:latin typeface="+mn-lt"/>
                <a:ea typeface="+mn-ea"/>
                <a:cs typeface="+mn-cs"/>
              </a:rPr>
              <a:t>Read the response to the users.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b="0" i="0" kern="1200" dirty="0">
                <a:solidFill>
                  <a:schemeClr val="tx1"/>
                </a:solidFill>
                <a:effectLst/>
                <a:latin typeface="+mn-lt"/>
                <a:ea typeface="+mn-ea"/>
                <a:cs typeface="+mn-cs"/>
              </a:rPr>
              <a:t>Add a query name and rerun: http://localhost:7071/api/Demo2a (using a GET Request)</a:t>
            </a:r>
          </a:p>
          <a:p>
            <a:pPr marL="171450" lvl="0" indent="-171450">
              <a:buFont typeface="Arial" panose="020B0604020202020204" pitchFamily="34" charset="0"/>
              <a:buChar char="•"/>
            </a:pPr>
            <a:r>
              <a:rPr lang="en-AU" sz="1200" b="0" i="0" kern="1200" dirty="0">
                <a:solidFill>
                  <a:schemeClr val="tx1"/>
                </a:solidFill>
                <a:effectLst/>
                <a:latin typeface="+mn-lt"/>
                <a:ea typeface="+mn-ea"/>
                <a:cs typeface="+mn-cs"/>
              </a:rPr>
              <a:t>Note to the users the query being appended to the URL and the response</a:t>
            </a:r>
          </a:p>
          <a:p>
            <a:pPr marL="171450" lvl="0" indent="-171450">
              <a:buFont typeface="Arial" panose="020B0604020202020204" pitchFamily="34" charset="0"/>
              <a:buChar char="•"/>
            </a:pPr>
            <a:r>
              <a:rPr lang="en-AU" sz="1200" b="0" i="0" kern="1200" dirty="0">
                <a:solidFill>
                  <a:schemeClr val="tx1"/>
                </a:solidFill>
                <a:effectLst/>
                <a:latin typeface="+mn-lt"/>
                <a:ea typeface="+mn-ea"/>
                <a:cs typeface="+mn-cs"/>
              </a:rPr>
              <a:t>Now our next API endpoint only accepts a POST method. So let’s browse to that method using a GET request</a:t>
            </a:r>
          </a:p>
          <a:p>
            <a:pPr marL="171450" lvl="0" indent="-171450">
              <a:buFont typeface="Arial" panose="020B0604020202020204" pitchFamily="34" charset="0"/>
              <a:buChar char="•"/>
            </a:pPr>
            <a:r>
              <a:rPr lang="en-AU" sz="1200" b="0" i="0" kern="1200" dirty="0">
                <a:solidFill>
                  <a:schemeClr val="tx1"/>
                </a:solidFill>
                <a:effectLst/>
                <a:latin typeface="+mn-lt"/>
                <a:ea typeface="+mn-ea"/>
                <a:cs typeface="+mn-cs"/>
              </a:rPr>
              <a:t>http://localhost:7071/api/Demo2b</a:t>
            </a:r>
          </a:p>
          <a:p>
            <a:pPr marL="171450" lvl="0" indent="-171450">
              <a:buFont typeface="Arial" panose="020B0604020202020204" pitchFamily="34" charset="0"/>
              <a:buChar char="•"/>
            </a:pPr>
            <a:r>
              <a:rPr lang="en-AU" sz="1200" b="0" i="0" kern="1200" dirty="0">
                <a:solidFill>
                  <a:schemeClr val="tx1"/>
                </a:solidFill>
                <a:effectLst/>
                <a:latin typeface="+mn-lt"/>
                <a:ea typeface="+mn-ea"/>
                <a:cs typeface="+mn-cs"/>
              </a:rPr>
              <a:t>Note on the response that we receive a 404 error</a:t>
            </a:r>
          </a:p>
          <a:p>
            <a:pPr marL="171450" lvl="0" indent="-171450">
              <a:buFont typeface="Arial" panose="020B0604020202020204" pitchFamily="34" charset="0"/>
              <a:buChar char="•"/>
            </a:pPr>
            <a:r>
              <a:rPr lang="en-AU" sz="1200" b="0" i="0" kern="1200" dirty="0">
                <a:solidFill>
                  <a:schemeClr val="tx1"/>
                </a:solidFill>
                <a:effectLst/>
                <a:latin typeface="+mn-lt"/>
                <a:ea typeface="+mn-ea"/>
                <a:cs typeface="+mn-cs"/>
              </a:rPr>
              <a:t>So let’s change our request to a POST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b="0" i="0" kern="1200" dirty="0">
                <a:solidFill>
                  <a:schemeClr val="tx1"/>
                </a:solidFill>
                <a:effectLst/>
                <a:latin typeface="+mn-lt"/>
                <a:ea typeface="+mn-ea"/>
                <a:cs typeface="+mn-cs"/>
              </a:rPr>
              <a:t>Note the response: </a:t>
            </a:r>
            <a:r>
              <a:rPr lang="en-US" sz="1200" b="0" kern="1200" dirty="0">
                <a:solidFill>
                  <a:schemeClr val="tx1"/>
                </a:solidFill>
                <a:effectLst/>
                <a:latin typeface="+mn-lt"/>
                <a:ea typeface="+mn-ea"/>
                <a:cs typeface="+mn-cs"/>
              </a:rPr>
              <a:t>"This HTTP triggered function executed successfully. Pass a name in the query string or in the request body for a personalized response."</a:t>
            </a:r>
          </a:p>
          <a:p>
            <a:pPr marL="171450" lvl="0" indent="-171450">
              <a:buFont typeface="Arial" panose="020B0604020202020204" pitchFamily="34" charset="0"/>
              <a:buChar char="•"/>
            </a:pPr>
            <a:r>
              <a:rPr lang="en-AU" sz="1200" b="0" i="0" kern="1200" dirty="0">
                <a:solidFill>
                  <a:schemeClr val="tx1"/>
                </a:solidFill>
                <a:effectLst/>
                <a:latin typeface="+mn-lt"/>
                <a:ea typeface="+mn-ea"/>
                <a:cs typeface="+mn-cs"/>
              </a:rPr>
              <a:t>Let’s parse a custom body now into the request:</a:t>
            </a:r>
          </a:p>
          <a:p>
            <a:pPr marL="0" lvl="0" indent="0">
              <a:buFont typeface="Arial" panose="020B0604020202020204" pitchFamily="34" charset="0"/>
              <a:buNone/>
            </a:pPr>
            <a:r>
              <a:rPr lang="en-AU" sz="1200" b="0" i="0" kern="1200" dirty="0">
                <a:solidFill>
                  <a:schemeClr val="tx1"/>
                </a:solidFill>
                <a:effectLst/>
                <a:latin typeface="+mn-lt"/>
                <a:ea typeface="+mn-ea"/>
                <a:cs typeface="+mn-cs"/>
              </a:rPr>
              <a:t>{</a:t>
            </a:r>
          </a:p>
          <a:p>
            <a:pPr marL="0" lvl="0" indent="0">
              <a:buFont typeface="Arial" panose="020B0604020202020204" pitchFamily="34" charset="0"/>
              <a:buNone/>
            </a:pPr>
            <a:r>
              <a:rPr lang="en-AU" sz="1200" b="0" i="0" kern="1200" dirty="0">
                <a:solidFill>
                  <a:schemeClr val="tx1"/>
                </a:solidFill>
                <a:effectLst/>
                <a:latin typeface="+mn-lt"/>
                <a:ea typeface="+mn-ea"/>
                <a:cs typeface="+mn-cs"/>
              </a:rPr>
              <a:t>  "Name": "Barry White"</a:t>
            </a:r>
          </a:p>
          <a:p>
            <a:pPr marL="0" lvl="0" indent="0">
              <a:buFont typeface="Arial" panose="020B0604020202020204" pitchFamily="34" charset="0"/>
              <a:buNone/>
            </a:pPr>
            <a:r>
              <a:rPr lang="en-AU" sz="1200" b="0" i="0" kern="1200" dirty="0">
                <a:solidFill>
                  <a:schemeClr val="tx1"/>
                </a:solidFill>
                <a:effectLst/>
                <a:latin typeface="+mn-lt"/>
                <a:ea typeface="+mn-ea"/>
                <a:cs typeface="+mn-cs"/>
              </a:rPr>
              <a:t>}</a:t>
            </a:r>
          </a:p>
          <a:p>
            <a:pPr marL="171450" lvl="0" indent="-171450">
              <a:buFont typeface="Arial" panose="020B0604020202020204" pitchFamily="34" charset="0"/>
              <a:buChar char="•"/>
            </a:pPr>
            <a:r>
              <a:rPr lang="en-AU" sz="1200" b="0" i="0" kern="1200" dirty="0">
                <a:solidFill>
                  <a:schemeClr val="tx1"/>
                </a:solidFill>
                <a:effectLst/>
                <a:latin typeface="+mn-lt"/>
                <a:ea typeface="+mn-ea"/>
                <a:cs typeface="+mn-cs"/>
              </a:rPr>
              <a:t>Rerun the request</a:t>
            </a:r>
          </a:p>
          <a:p>
            <a:pPr marL="171450" lvl="0" indent="-171450">
              <a:buFont typeface="Arial" panose="020B0604020202020204" pitchFamily="34" charset="0"/>
              <a:buChar char="•"/>
            </a:pPr>
            <a:r>
              <a:rPr lang="en-AU" sz="1200" b="0" i="0" kern="1200" dirty="0">
                <a:solidFill>
                  <a:schemeClr val="tx1"/>
                </a:solidFill>
                <a:effectLst/>
                <a:latin typeface="+mn-lt"/>
                <a:ea typeface="+mn-ea"/>
                <a:cs typeface="+mn-cs"/>
              </a:rPr>
              <a:t>Note the output</a:t>
            </a:r>
          </a:p>
          <a:p>
            <a:pPr marL="0" lvl="0" indent="0">
              <a:buFont typeface="Arial" panose="020B0604020202020204" pitchFamily="34" charset="0"/>
              <a:buNone/>
            </a:pPr>
            <a:endParaRPr lang="en-AU" sz="1200" b="0" i="0" kern="1200" dirty="0">
              <a:solidFill>
                <a:schemeClr val="tx1"/>
              </a:solidFill>
              <a:effectLst/>
              <a:latin typeface="+mn-lt"/>
              <a:ea typeface="+mn-ea"/>
              <a:cs typeface="+mn-cs"/>
            </a:endParaRPr>
          </a:p>
          <a:p>
            <a:pPr marL="0" lvl="0" indent="0">
              <a:buFont typeface="Arial" panose="020B0604020202020204" pitchFamily="34" charset="0"/>
              <a:buNone/>
            </a:pPr>
            <a:endParaRPr lang="en-AU" sz="1200" b="0" i="0"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A755D50B-D8F7-495F-92CF-C7455F176EEE}" type="slidenum">
              <a:rPr lang="en-AU" smtClean="0"/>
              <a:t>21</a:t>
            </a:fld>
            <a:endParaRPr lang="en-AU"/>
          </a:p>
        </p:txBody>
      </p:sp>
    </p:spTree>
    <p:extLst>
      <p:ext uri="{BB962C8B-B14F-4D97-AF65-F5344CB8AC3E}">
        <p14:creationId xmlns:p14="http://schemas.microsoft.com/office/powerpoint/2010/main" val="279107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4F364C1-24E9-465A-B55D-B706D0819ADA}" type="slidenum">
              <a:rPr lang="en-AU" smtClean="0"/>
              <a:t>23</a:t>
            </a:fld>
            <a:endParaRPr lang="en-AU"/>
          </a:p>
        </p:txBody>
      </p:sp>
    </p:spTree>
    <p:extLst>
      <p:ext uri="{BB962C8B-B14F-4D97-AF65-F5344CB8AC3E}">
        <p14:creationId xmlns:p14="http://schemas.microsoft.com/office/powerpoint/2010/main" val="1001823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OAUTH is an authentication framework that is used by APIs for authentication And security</a:t>
            </a:r>
          </a:p>
          <a:p>
            <a:pPr marL="0" indent="0">
              <a:buNone/>
            </a:pPr>
            <a:r>
              <a:rPr lang="en-AU" dirty="0"/>
              <a:t>OAUTH provides limited access to HTTP service based on the authorization that is presented to the user when set up.</a:t>
            </a:r>
          </a:p>
          <a:p>
            <a:pPr marL="0" indent="0">
              <a:buNone/>
            </a:pPr>
            <a:r>
              <a:rPr lang="en-AU" dirty="0"/>
              <a:t>OAUTH exchange’s user account credentials, with tokens that can be used for authentication instead. this is to protect the users credentials.</a:t>
            </a:r>
          </a:p>
          <a:p>
            <a:pPr marL="0" indent="0">
              <a:buNone/>
            </a:pPr>
            <a:r>
              <a:rPr lang="en-AU" dirty="0"/>
              <a:t>These tokens have limited lifetimes</a:t>
            </a:r>
          </a:p>
          <a:p>
            <a:pPr marL="0" indent="0">
              <a:buNone/>
            </a:pPr>
            <a:r>
              <a:rPr lang="en-AU" dirty="0"/>
              <a:t>To access API resources, the client must specify what resources they wish to access. These are called scopes.</a:t>
            </a:r>
          </a:p>
        </p:txBody>
      </p:sp>
      <p:sp>
        <p:nvSpPr>
          <p:cNvPr id="4" name="Slide Number Placeholder 3"/>
          <p:cNvSpPr>
            <a:spLocks noGrp="1"/>
          </p:cNvSpPr>
          <p:nvPr>
            <p:ph type="sldNum" sz="quarter" idx="5"/>
          </p:nvPr>
        </p:nvSpPr>
        <p:spPr/>
        <p:txBody>
          <a:bodyPr/>
          <a:lstStyle/>
          <a:p>
            <a:fld id="{D4F364C1-24E9-465A-B55D-B706D0819ADA}" type="slidenum">
              <a:rPr lang="en-AU" smtClean="0"/>
              <a:t>24</a:t>
            </a:fld>
            <a:endParaRPr lang="en-AU"/>
          </a:p>
        </p:txBody>
      </p:sp>
    </p:spTree>
    <p:extLst>
      <p:ext uri="{BB962C8B-B14F-4D97-AF65-F5344CB8AC3E}">
        <p14:creationId xmlns:p14="http://schemas.microsoft.com/office/powerpoint/2010/main" val="3970364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As I said earlier, scopes are used to limit application access to a user account. This ensure that any access outside those resources is meet with a 403.</a:t>
            </a:r>
          </a:p>
          <a:p>
            <a:pPr marL="0" indent="0">
              <a:buNone/>
            </a:pPr>
            <a:r>
              <a:rPr lang="en-AU" dirty="0"/>
              <a:t>Scopes are declared in the app registration process, (to define what resources the app is permitted to access) and also via the client.</a:t>
            </a:r>
          </a:p>
          <a:p>
            <a:pPr marL="0" indent="0">
              <a:buNone/>
            </a:pPr>
            <a:r>
              <a:rPr lang="en-AU" dirty="0"/>
              <a:t>The client is also required to declare which scopes they wish to access using a minimal approach. Accessing API’s without the correct scopes will fail.</a:t>
            </a:r>
          </a:p>
          <a:p>
            <a:pPr marL="0" indent="0">
              <a:buNone/>
            </a:pPr>
            <a:r>
              <a:rPr lang="en-AU" dirty="0"/>
              <a:t>Scopes are denoted by action dot location for instance (</a:t>
            </a:r>
            <a:r>
              <a:rPr lang="en-AU" dirty="0" err="1"/>
              <a:t>read.profile</a:t>
            </a:r>
            <a:r>
              <a:rPr lang="en-AU" dirty="0"/>
              <a:t>). The action describes the activity and the location the permission.</a:t>
            </a:r>
          </a:p>
          <a:p>
            <a:pPr marL="0" indent="0">
              <a:buNone/>
            </a:pPr>
            <a:r>
              <a:rPr lang="en-AU" dirty="0"/>
              <a:t>All scopes must be specified during authentication to receive an access token. Within that access token, the scopes are encoded into the Token. Variation of the scopes will cause the JWT token to fail.</a:t>
            </a:r>
          </a:p>
        </p:txBody>
      </p:sp>
      <p:sp>
        <p:nvSpPr>
          <p:cNvPr id="4" name="Slide Number Placeholder 3"/>
          <p:cNvSpPr>
            <a:spLocks noGrp="1"/>
          </p:cNvSpPr>
          <p:nvPr>
            <p:ph type="sldNum" sz="quarter" idx="5"/>
          </p:nvPr>
        </p:nvSpPr>
        <p:spPr/>
        <p:txBody>
          <a:bodyPr/>
          <a:lstStyle/>
          <a:p>
            <a:fld id="{D4F364C1-24E9-465A-B55D-B706D0819ADA}" type="slidenum">
              <a:rPr lang="en-AU" smtClean="0"/>
              <a:t>25</a:t>
            </a:fld>
            <a:endParaRPr lang="en-AU"/>
          </a:p>
        </p:txBody>
      </p:sp>
    </p:spTree>
    <p:extLst>
      <p:ext uri="{BB962C8B-B14F-4D97-AF65-F5344CB8AC3E}">
        <p14:creationId xmlns:p14="http://schemas.microsoft.com/office/powerpoint/2010/main" val="2443258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26</a:t>
            </a:fld>
            <a:endParaRPr lang="en-AU"/>
          </a:p>
        </p:txBody>
      </p:sp>
    </p:spTree>
    <p:extLst>
      <p:ext uri="{BB962C8B-B14F-4D97-AF65-F5344CB8AC3E}">
        <p14:creationId xmlns:p14="http://schemas.microsoft.com/office/powerpoint/2010/main" val="834917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27</a:t>
            </a:fld>
            <a:endParaRPr lang="en-AU"/>
          </a:p>
        </p:txBody>
      </p:sp>
    </p:spTree>
    <p:extLst>
      <p:ext uri="{BB962C8B-B14F-4D97-AF65-F5344CB8AC3E}">
        <p14:creationId xmlns:p14="http://schemas.microsoft.com/office/powerpoint/2010/main" val="724223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28</a:t>
            </a:fld>
            <a:endParaRPr lang="en-AU"/>
          </a:p>
        </p:txBody>
      </p:sp>
    </p:spTree>
    <p:extLst>
      <p:ext uri="{BB962C8B-B14F-4D97-AF65-F5344CB8AC3E}">
        <p14:creationId xmlns:p14="http://schemas.microsoft.com/office/powerpoint/2010/main" val="1464723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indent="-742950">
              <a:lnSpc>
                <a:spcPct val="150000"/>
              </a:lnSpc>
              <a:buFont typeface="Arial" panose="020B0604020202020204" pitchFamily="34" charset="0"/>
              <a:buChar char="•"/>
            </a:pPr>
            <a:r>
              <a:rPr lang="en-US" sz="1200" dirty="0">
                <a:solidFill>
                  <a:srgbClr val="002060"/>
                </a:solidFill>
                <a:latin typeface="Arial" panose="020B0604020202020204" pitchFamily="34" charset="0"/>
                <a:cs typeface="Arial" panose="020B0604020202020204" pitchFamily="34" charset="0"/>
              </a:rPr>
              <a:t>An Encoded Key that is used to access API resources.</a:t>
            </a:r>
          </a:p>
          <a:p>
            <a:pPr marL="742950" indent="-742950">
              <a:lnSpc>
                <a:spcPct val="150000"/>
              </a:lnSpc>
              <a:buFont typeface="Arial" panose="020B0604020202020204" pitchFamily="34" charset="0"/>
              <a:buChar char="•"/>
            </a:pPr>
            <a:r>
              <a:rPr lang="en-US" sz="1200" dirty="0">
                <a:solidFill>
                  <a:srgbClr val="002060"/>
                </a:solidFill>
                <a:latin typeface="Arial" panose="020B0604020202020204" pitchFamily="34" charset="0"/>
                <a:cs typeface="Arial" panose="020B0604020202020204" pitchFamily="34" charset="0"/>
              </a:rPr>
              <a:t>Signed using JWT</a:t>
            </a:r>
          </a:p>
          <a:p>
            <a:pPr marL="742950" indent="-742950">
              <a:lnSpc>
                <a:spcPct val="150000"/>
              </a:lnSpc>
              <a:buFont typeface="Arial" panose="020B0604020202020204" pitchFamily="34" charset="0"/>
              <a:buChar char="•"/>
            </a:pPr>
            <a:r>
              <a:rPr lang="en-US" sz="1200" dirty="0">
                <a:solidFill>
                  <a:srgbClr val="002060"/>
                </a:solidFill>
                <a:latin typeface="Arial" panose="020B0604020202020204" pitchFamily="34" charset="0"/>
                <a:cs typeface="Arial" panose="020B0604020202020204" pitchFamily="34" charset="0"/>
              </a:rPr>
              <a:t>They have a limited lifetime. (You can adjust the lifetime of the token)</a:t>
            </a:r>
          </a:p>
          <a:p>
            <a:pPr marL="742950" indent="-742950">
              <a:lnSpc>
                <a:spcPct val="150000"/>
              </a:lnSpc>
              <a:buFont typeface="Arial" panose="020B0604020202020204" pitchFamily="34" charset="0"/>
              <a:buChar char="•"/>
            </a:pPr>
            <a:r>
              <a:rPr lang="en-US" sz="1200" dirty="0">
                <a:solidFill>
                  <a:srgbClr val="002060"/>
                </a:solidFill>
                <a:latin typeface="Arial" panose="020B0604020202020204" pitchFamily="34" charset="0"/>
                <a:cs typeface="Arial" panose="020B0604020202020204" pitchFamily="34" charset="0"/>
              </a:rPr>
              <a:t>They still are passwords and should be treated as such.</a:t>
            </a:r>
          </a:p>
        </p:txBody>
      </p:sp>
      <p:sp>
        <p:nvSpPr>
          <p:cNvPr id="4" name="Slide Number Placeholder 3"/>
          <p:cNvSpPr>
            <a:spLocks noGrp="1"/>
          </p:cNvSpPr>
          <p:nvPr>
            <p:ph type="sldNum" sz="quarter" idx="5"/>
          </p:nvPr>
        </p:nvSpPr>
        <p:spPr/>
        <p:txBody>
          <a:bodyPr/>
          <a:lstStyle/>
          <a:p>
            <a:fld id="{D4F364C1-24E9-465A-B55D-B706D0819ADA}" type="slidenum">
              <a:rPr lang="en-AU" smtClean="0"/>
              <a:t>29</a:t>
            </a:fld>
            <a:endParaRPr lang="en-AU"/>
          </a:p>
        </p:txBody>
      </p:sp>
    </p:spTree>
    <p:extLst>
      <p:ext uri="{BB962C8B-B14F-4D97-AF65-F5344CB8AC3E}">
        <p14:creationId xmlns:p14="http://schemas.microsoft.com/office/powerpoint/2010/main" val="1541759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Setup Access – The administrator will connect to the Application Endpoint and Enable Access and define the scope of the permissions. The application will issue an Application Id / Client ID &amp; Client Secret. We will also need to setup a </a:t>
            </a:r>
            <a:r>
              <a:rPr lang="en-AU" dirty="0" err="1"/>
              <a:t>callback</a:t>
            </a:r>
            <a:r>
              <a:rPr lang="en-AU" dirty="0"/>
              <a:t> </a:t>
            </a:r>
            <a:r>
              <a:rPr lang="en-AU" dirty="0" err="1"/>
              <a:t>url</a:t>
            </a:r>
            <a:r>
              <a:rPr lang="en-AU" dirty="0"/>
              <a:t>. These are approved URLs that the app can respond with the Authorization code.</a:t>
            </a:r>
          </a:p>
          <a:p>
            <a:pPr marL="228600" indent="-228600">
              <a:buAutoNum type="arabicPeriod"/>
            </a:pPr>
            <a:r>
              <a:rPr lang="en-AU" dirty="0"/>
              <a:t>Now we have setup access, the client is now configured to point to that Application ID</a:t>
            </a:r>
          </a:p>
          <a:p>
            <a:pPr marL="228600" indent="-228600">
              <a:buAutoNum type="arabicPeriod"/>
            </a:pPr>
            <a:r>
              <a:rPr lang="en-AU" dirty="0"/>
              <a:t>You now must get an Authorization Code. The authorization code is used by the application to verify that consent has been given by the user. This is when you see that nice popup box and the login form. The app with respond to the specified </a:t>
            </a:r>
            <a:r>
              <a:rPr lang="en-AU" dirty="0" err="1"/>
              <a:t>callback</a:t>
            </a:r>
            <a:r>
              <a:rPr lang="en-AU" dirty="0"/>
              <a:t> </a:t>
            </a:r>
            <a:r>
              <a:rPr lang="en-AU" dirty="0" err="1"/>
              <a:t>url</a:t>
            </a:r>
            <a:r>
              <a:rPr lang="en-AU" dirty="0"/>
              <a:t>.</a:t>
            </a:r>
          </a:p>
          <a:p>
            <a:pPr marL="228600" indent="-228600">
              <a:buAutoNum type="arabicPeriod"/>
            </a:pPr>
            <a:r>
              <a:rPr lang="en-AU" dirty="0"/>
              <a:t>In that </a:t>
            </a:r>
            <a:r>
              <a:rPr lang="en-AU" dirty="0" err="1"/>
              <a:t>url</a:t>
            </a:r>
            <a:r>
              <a:rPr lang="en-AU" dirty="0"/>
              <a:t> you will you have the Authorization Code. Using the Client ID, Secret, Scope, the </a:t>
            </a:r>
            <a:r>
              <a:rPr lang="en-AU" dirty="0" err="1"/>
              <a:t>callback</a:t>
            </a:r>
            <a:r>
              <a:rPr lang="en-AU" dirty="0"/>
              <a:t> URL and Code you can exchange it for an Access Token.</a:t>
            </a:r>
          </a:p>
          <a:p>
            <a:pPr marL="228600" indent="-228600">
              <a:buAutoNum type="arabicPeriod"/>
            </a:pPr>
            <a:r>
              <a:rPr lang="en-AU" dirty="0"/>
              <a:t>The access token is used for all API requests under the Authorization HTTP header.</a:t>
            </a:r>
          </a:p>
          <a:p>
            <a:pPr marL="228600" indent="-228600">
              <a:buAutoNum type="arabicPeriod"/>
            </a:pPr>
            <a:r>
              <a:rPr lang="en-AU" dirty="0"/>
              <a:t>When the access token is expired, a new token can be requested by exchanging the refresh token for a new access token.</a:t>
            </a:r>
          </a:p>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30</a:t>
            </a:fld>
            <a:endParaRPr lang="en-AU"/>
          </a:p>
        </p:txBody>
      </p:sp>
    </p:spTree>
    <p:extLst>
      <p:ext uri="{BB962C8B-B14F-4D97-AF65-F5344CB8AC3E}">
        <p14:creationId xmlns:p14="http://schemas.microsoft.com/office/powerpoint/2010/main" val="94599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spcBef>
                <a:spcPts val="600"/>
              </a:spcBef>
              <a:spcAft>
                <a:spcPts val="600"/>
              </a:spcAft>
            </a:pPr>
            <a:r>
              <a:rPr lang="en-US" sz="1200">
                <a:ea typeface="+mn-lt"/>
                <a:cs typeface="+mn-lt"/>
              </a:rPr>
              <a:t>We acknowledge the traditional custodians of the land on which  this online conference is hosted, and the traditional custodians of the lands where our Australian-based speakers and participants are located. </a:t>
            </a:r>
            <a:endParaRPr lang="en-US">
              <a:ea typeface="+mn-lt"/>
              <a:cs typeface="+mn-lt"/>
            </a:endParaRPr>
          </a:p>
          <a:p>
            <a:pPr algn="ctr">
              <a:spcBef>
                <a:spcPts val="600"/>
              </a:spcBef>
              <a:spcAft>
                <a:spcPts val="600"/>
              </a:spcAft>
            </a:pPr>
            <a:r>
              <a:rPr lang="en-US" sz="1200">
                <a:ea typeface="+mn-lt"/>
                <a:cs typeface="+mn-lt"/>
              </a:rPr>
              <a:t>We would also like to pay our respects to Elders past, present and future.</a:t>
            </a:r>
          </a:p>
          <a:p>
            <a:pPr algn="ctr">
              <a:spcBef>
                <a:spcPts val="600"/>
              </a:spcBef>
              <a:spcAft>
                <a:spcPts val="600"/>
              </a:spcAft>
            </a:pPr>
            <a:endParaRPr lang="en-US">
              <a:cs typeface="Segoe UI Light"/>
            </a:endParaRPr>
          </a:p>
          <a:p>
            <a:r>
              <a:rPr lang="en-AU" err="1"/>
              <a:t>Tēnā</a:t>
            </a:r>
            <a:r>
              <a:rPr lang="en-AU"/>
              <a:t> </a:t>
            </a:r>
            <a:r>
              <a:rPr lang="en-AU" err="1"/>
              <a:t>koutou</a:t>
            </a:r>
            <a:r>
              <a:rPr lang="en-AU"/>
              <a:t>, </a:t>
            </a:r>
            <a:r>
              <a:rPr lang="en-AU" err="1"/>
              <a:t>tēnā</a:t>
            </a:r>
            <a:r>
              <a:rPr lang="en-AU"/>
              <a:t> </a:t>
            </a:r>
            <a:r>
              <a:rPr lang="en-AU" err="1"/>
              <a:t>koutou</a:t>
            </a:r>
            <a:r>
              <a:rPr lang="en-AU"/>
              <a:t>, </a:t>
            </a:r>
            <a:r>
              <a:rPr lang="en-AU" err="1"/>
              <a:t>tēnā</a:t>
            </a:r>
            <a:r>
              <a:rPr lang="en-AU"/>
              <a:t> </a:t>
            </a:r>
            <a:r>
              <a:rPr lang="en-AU" err="1"/>
              <a:t>tātou</a:t>
            </a:r>
            <a:r>
              <a:rPr lang="en-AU"/>
              <a:t> </a:t>
            </a:r>
            <a:r>
              <a:rPr lang="en-AU" err="1"/>
              <a:t>katoa</a:t>
            </a:r>
            <a:r>
              <a:rPr lang="en-AU"/>
              <a:t>. Ko Rebecca Jackson </a:t>
            </a:r>
            <a:r>
              <a:rPr lang="en-AU" err="1"/>
              <a:t>tōku</a:t>
            </a:r>
            <a:r>
              <a:rPr lang="en-AU"/>
              <a:t> </a:t>
            </a:r>
            <a:r>
              <a:rPr lang="en-AU" err="1"/>
              <a:t>ingoa</a:t>
            </a:r>
            <a:r>
              <a:rPr lang="en-AU"/>
              <a:t>. </a:t>
            </a:r>
            <a:r>
              <a:rPr lang="en-AU" err="1"/>
              <a:t>Nō</a:t>
            </a:r>
            <a:r>
              <a:rPr lang="en-AU"/>
              <a:t> Melbourne au. On behalf of M365 May I would like to welcome and acknowledge all our speakers and participants from Aotearoa New Zealand. Thank you for supporting this hui. </a:t>
            </a:r>
          </a:p>
          <a:p>
            <a:endParaRPr lang="en-AU"/>
          </a:p>
        </p:txBody>
      </p:sp>
      <p:sp>
        <p:nvSpPr>
          <p:cNvPr id="4" name="Slide Number Placeholder 3"/>
          <p:cNvSpPr>
            <a:spLocks noGrp="1"/>
          </p:cNvSpPr>
          <p:nvPr>
            <p:ph type="sldNum" sz="quarter" idx="5"/>
          </p:nvPr>
        </p:nvSpPr>
        <p:spPr/>
        <p:txBody>
          <a:bodyPr/>
          <a:lstStyle/>
          <a:p>
            <a:fld id="{33FA102D-59F7-4304-B277-19E26927BDE6}" type="slidenum">
              <a:rPr lang="en-AU" smtClean="0"/>
              <a:t>3</a:t>
            </a:fld>
            <a:endParaRPr lang="en-AU"/>
          </a:p>
        </p:txBody>
      </p:sp>
    </p:spTree>
    <p:extLst>
      <p:ext uri="{BB962C8B-B14F-4D97-AF65-F5344CB8AC3E}">
        <p14:creationId xmlns:p14="http://schemas.microsoft.com/office/powerpoint/2010/main" val="1071523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AU" dirty="0"/>
              <a:t>Step 1: Setup Access</a:t>
            </a:r>
          </a:p>
          <a:p>
            <a:pPr marL="685800" lvl="1" indent="-228600">
              <a:buFont typeface="+mj-lt"/>
              <a:buAutoNum type="arabicPeriod"/>
            </a:pPr>
            <a:r>
              <a:rPr lang="en-AU" dirty="0"/>
              <a:t>Create an App Registration</a:t>
            </a:r>
          </a:p>
          <a:p>
            <a:pPr marL="685800" lvl="1" indent="-228600">
              <a:buFont typeface="+mj-lt"/>
              <a:buAutoNum type="arabicPeriod"/>
            </a:pPr>
            <a:r>
              <a:rPr lang="en-AU" dirty="0"/>
              <a:t>New Registration</a:t>
            </a:r>
          </a:p>
          <a:p>
            <a:pPr marL="1143000" lvl="2" indent="-228600">
              <a:buFont typeface="+mj-lt"/>
              <a:buAutoNum type="arabicPeriod"/>
            </a:pPr>
            <a:r>
              <a:rPr lang="en-AU" dirty="0"/>
              <a:t>Note the Client ID</a:t>
            </a:r>
          </a:p>
          <a:p>
            <a:pPr marL="1143000" lvl="2" indent="-228600">
              <a:buFont typeface="+mj-lt"/>
              <a:buAutoNum type="arabicPeriod"/>
            </a:pPr>
            <a:r>
              <a:rPr lang="en-AU" dirty="0"/>
              <a:t>Redirect URL</a:t>
            </a:r>
          </a:p>
          <a:p>
            <a:pPr marL="1143000" lvl="2" indent="-228600">
              <a:buFont typeface="+mj-lt"/>
              <a:buAutoNum type="arabicPeriod"/>
            </a:pPr>
            <a:r>
              <a:rPr lang="en-AU" dirty="0"/>
              <a:t>Note the Scope</a:t>
            </a:r>
          </a:p>
          <a:p>
            <a:pPr marL="228600" lvl="0" indent="-228600">
              <a:buFont typeface="+mj-lt"/>
              <a:buAutoNum type="arabicPeriod"/>
            </a:pPr>
            <a:r>
              <a:rPr lang="en-AU" dirty="0"/>
              <a:t>Step 2: Login and Authorization Code</a:t>
            </a:r>
          </a:p>
          <a:p>
            <a:pPr marL="685800" lvl="1" indent="-228600">
              <a:buFont typeface="+mj-lt"/>
              <a:buAutoNum type="arabicPeriod"/>
            </a:pPr>
            <a:r>
              <a:rPr lang="en-AU" dirty="0"/>
              <a:t>Request Login</a:t>
            </a:r>
          </a:p>
          <a:p>
            <a:pPr marL="685800" lvl="1" indent="-228600">
              <a:buFont typeface="+mj-lt"/>
              <a:buAutoNum type="arabicPeriod"/>
            </a:pPr>
            <a:r>
              <a:rPr lang="en-AU" dirty="0"/>
              <a:t>Response URL</a:t>
            </a:r>
          </a:p>
          <a:p>
            <a:pPr marL="685800" lvl="1" indent="-228600">
              <a:buFont typeface="+mj-lt"/>
              <a:buAutoNum type="arabicPeriod"/>
            </a:pPr>
            <a:r>
              <a:rPr lang="en-AU" dirty="0"/>
              <a:t>Manually Browse to the URL response</a:t>
            </a:r>
          </a:p>
          <a:p>
            <a:pPr marL="685800" lvl="1" indent="-228600">
              <a:buFont typeface="+mj-lt"/>
              <a:buAutoNum type="arabicPeriod"/>
            </a:pPr>
            <a:r>
              <a:rPr lang="en-AU" dirty="0"/>
              <a:t>Login</a:t>
            </a:r>
          </a:p>
          <a:p>
            <a:pPr marL="685800" lvl="1" indent="-228600">
              <a:buFont typeface="+mj-lt"/>
              <a:buAutoNum type="arabicPeriod"/>
            </a:pPr>
            <a:r>
              <a:rPr lang="en-AU" dirty="0"/>
              <a:t>Approval the Scope</a:t>
            </a:r>
          </a:p>
          <a:p>
            <a:pPr marL="228600" lvl="0" indent="-228600">
              <a:buFont typeface="+mj-lt"/>
              <a:buAutoNum type="arabicPeriod"/>
            </a:pPr>
            <a:r>
              <a:rPr lang="en-AU" dirty="0"/>
              <a:t>Step 3: Request Access Token</a:t>
            </a:r>
          </a:p>
          <a:p>
            <a:pPr marL="685800" lvl="1" indent="-228600">
              <a:buFont typeface="+mj-lt"/>
              <a:buAutoNum type="arabicPeriod"/>
            </a:pPr>
            <a:r>
              <a:rPr lang="en-AU" dirty="0"/>
              <a:t>Request Access Token Using URL</a:t>
            </a:r>
          </a:p>
          <a:p>
            <a:pPr marL="685800" lvl="1" indent="-228600">
              <a:buFont typeface="+mj-lt"/>
              <a:buAutoNum type="arabicPeriod"/>
            </a:pPr>
            <a:r>
              <a:rPr lang="en-AU" dirty="0"/>
              <a:t>Token Received</a:t>
            </a:r>
          </a:p>
          <a:p>
            <a:pPr marL="457200" lvl="1" indent="0">
              <a:buFont typeface="+mj-lt"/>
              <a:buNone/>
            </a:pPr>
            <a:endParaRPr lang="en-AU" dirty="0"/>
          </a:p>
          <a:p>
            <a:pPr marL="457200" lvl="1" indent="0">
              <a:buFont typeface="+mj-lt"/>
              <a:buNone/>
            </a:pPr>
            <a:endParaRPr lang="en-AU" dirty="0"/>
          </a:p>
        </p:txBody>
      </p:sp>
      <p:sp>
        <p:nvSpPr>
          <p:cNvPr id="4" name="Slide Number Placeholder 3"/>
          <p:cNvSpPr>
            <a:spLocks noGrp="1"/>
          </p:cNvSpPr>
          <p:nvPr>
            <p:ph type="sldNum" sz="quarter" idx="5"/>
          </p:nvPr>
        </p:nvSpPr>
        <p:spPr/>
        <p:txBody>
          <a:bodyPr/>
          <a:lstStyle/>
          <a:p>
            <a:fld id="{8C0B7CBD-8C46-4C11-9B68-A74D2A8A173E}" type="slidenum">
              <a:rPr lang="en-AU" smtClean="0"/>
              <a:t>31</a:t>
            </a:fld>
            <a:endParaRPr lang="en-AU"/>
          </a:p>
        </p:txBody>
      </p:sp>
    </p:spTree>
    <p:extLst>
      <p:ext uri="{BB962C8B-B14F-4D97-AF65-F5344CB8AC3E}">
        <p14:creationId xmlns:p14="http://schemas.microsoft.com/office/powerpoint/2010/main" val="2231799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Json Web Token is a lightweight means of representing claims between two parties. In </a:t>
            </a:r>
            <a:r>
              <a:rPr lang="en-AU" dirty="0" err="1"/>
              <a:t>Oauth</a:t>
            </a:r>
            <a:r>
              <a:rPr lang="en-AU" dirty="0"/>
              <a:t> 2.0 it is used to validate the integrity of the Access Token. This is done when the server (“the issuer”) sends the token. Since it has issued the token using a private key, it can be validated</a:t>
            </a:r>
          </a:p>
          <a:p>
            <a:pPr marL="228600" indent="-228600">
              <a:buAutoNum type="arabicPeriod"/>
            </a:pPr>
            <a:r>
              <a:rPr lang="en-AU" dirty="0"/>
              <a:t>There is a plaintext and encrypted components. The plaintext is predominantly used and the encrypted component is used for verification.</a:t>
            </a:r>
          </a:p>
          <a:p>
            <a:pPr marL="228600" indent="-228600">
              <a:buAutoNum type="arabicPeriod"/>
            </a:pPr>
            <a:r>
              <a:rPr lang="en-AU" dirty="0"/>
              <a:t>When validating the authenticity of the payload, the server will check against the encrypted component using it’s private key. If they are different, then the token is different.</a:t>
            </a:r>
          </a:p>
          <a:p>
            <a:pPr marL="228600" indent="-228600">
              <a:buAutoNum type="arabicPeriod"/>
            </a:pPr>
            <a:endParaRPr lang="en-AU" dirty="0"/>
          </a:p>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32</a:t>
            </a:fld>
            <a:endParaRPr lang="en-AU"/>
          </a:p>
        </p:txBody>
      </p:sp>
    </p:spTree>
    <p:extLst>
      <p:ext uri="{BB962C8B-B14F-4D97-AF65-F5344CB8AC3E}">
        <p14:creationId xmlns:p14="http://schemas.microsoft.com/office/powerpoint/2010/main" val="2901863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https://jwt.io/</a:t>
            </a:r>
          </a:p>
        </p:txBody>
      </p:sp>
      <p:sp>
        <p:nvSpPr>
          <p:cNvPr id="4" name="Slide Number Placeholder 3"/>
          <p:cNvSpPr>
            <a:spLocks noGrp="1"/>
          </p:cNvSpPr>
          <p:nvPr>
            <p:ph type="sldNum" sz="quarter" idx="5"/>
          </p:nvPr>
        </p:nvSpPr>
        <p:spPr/>
        <p:txBody>
          <a:bodyPr/>
          <a:lstStyle/>
          <a:p>
            <a:fld id="{D4F364C1-24E9-465A-B55D-B706D0819ADA}" type="slidenum">
              <a:rPr lang="en-AU" smtClean="0"/>
              <a:t>33</a:t>
            </a:fld>
            <a:endParaRPr lang="en-AU"/>
          </a:p>
        </p:txBody>
      </p:sp>
    </p:spTree>
    <p:extLst>
      <p:ext uri="{BB962C8B-B14F-4D97-AF65-F5344CB8AC3E}">
        <p14:creationId xmlns:p14="http://schemas.microsoft.com/office/powerpoint/2010/main" val="2642481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AU" dirty="0"/>
              <a:t>So the first thing we are going to do is setup our connection.</a:t>
            </a:r>
          </a:p>
          <a:p>
            <a:pPr marL="228600" indent="-228600">
              <a:buFont typeface="+mj-lt"/>
              <a:buAutoNum type="arabicPeriod"/>
            </a:pPr>
            <a:r>
              <a:rPr lang="en-AU" dirty="0"/>
              <a:t>Browse to portal.azure.com (I have already Browse to it)</a:t>
            </a:r>
          </a:p>
          <a:p>
            <a:pPr marL="228600" indent="-228600">
              <a:buFont typeface="+mj-lt"/>
              <a:buAutoNum type="arabicPeriod"/>
            </a:pPr>
            <a:r>
              <a:rPr lang="en-AU" dirty="0"/>
              <a:t>Open azure active directory</a:t>
            </a:r>
          </a:p>
          <a:p>
            <a:pPr marL="228600" indent="-228600">
              <a:buFont typeface="+mj-lt"/>
              <a:buAutoNum type="arabicPeriod"/>
            </a:pPr>
            <a:r>
              <a:rPr lang="en-AU" dirty="0"/>
              <a:t>Inside of Azure Active Directory select: app registrations. let's go ahead and create a new app registration</a:t>
            </a:r>
          </a:p>
          <a:p>
            <a:pPr marL="228600" indent="-228600">
              <a:buFont typeface="+mj-lt"/>
              <a:buAutoNum type="arabicPeriod"/>
            </a:pPr>
            <a:r>
              <a:rPr lang="en-AU" dirty="0"/>
              <a:t>To do that click new registration. </a:t>
            </a:r>
          </a:p>
          <a:p>
            <a:pPr marL="685800" lvl="1" indent="-228600">
              <a:buFont typeface="+mj-lt"/>
              <a:buAutoNum type="arabicPeriod"/>
            </a:pPr>
            <a:r>
              <a:rPr lang="en-AU" dirty="0"/>
              <a:t>let's give it a name</a:t>
            </a:r>
          </a:p>
          <a:p>
            <a:pPr marL="685800" lvl="1" indent="-228600">
              <a:buFont typeface="+mj-lt"/>
              <a:buAutoNum type="arabicPeriod"/>
            </a:pPr>
            <a:r>
              <a:rPr lang="en-AU" dirty="0"/>
              <a:t>Supported Account Types. Supported account types allow who can access use the application or API . in our instance it will be an API. there are three types:</a:t>
            </a:r>
          </a:p>
          <a:p>
            <a:pPr marL="1143000" lvl="2" indent="-228600">
              <a:buFont typeface="+mj-lt"/>
              <a:buAutoNum type="arabicPeriod"/>
            </a:pPr>
            <a:r>
              <a:rPr lang="en-AU" dirty="0"/>
              <a:t>single tenant: users within the tenant are allowed to access the application</a:t>
            </a:r>
          </a:p>
          <a:p>
            <a:pPr marL="1143000" lvl="2" indent="-228600">
              <a:buFont typeface="+mj-lt"/>
              <a:buAutoNum type="arabicPeriod"/>
            </a:pPr>
            <a:r>
              <a:rPr lang="en-AU" dirty="0"/>
              <a:t>multi tenant: any user account in any Azure ID tenant. it's worth mentioning that multi tenant is required for JavaScript Microsoft authentication library SDK.</a:t>
            </a:r>
          </a:p>
          <a:p>
            <a:pPr marL="1143000" lvl="2" indent="-228600">
              <a:buFont typeface="+mj-lt"/>
              <a:buAutoNum type="arabicPeriod"/>
            </a:pPr>
            <a:r>
              <a:rPr lang="en-AU" dirty="0"/>
              <a:t>multi tenant and personal Microsoft accounts.</a:t>
            </a:r>
          </a:p>
          <a:p>
            <a:pPr marL="685800" lvl="1" indent="-228600">
              <a:buFont typeface="+mj-lt"/>
              <a:buAutoNum type="arabicPeriod"/>
            </a:pPr>
            <a:r>
              <a:rPr lang="en-AU" dirty="0"/>
              <a:t>Redirect URI: the redirect UIR is used to capture the authorization key. it's important to mention that only HTTPS sites are allowed (with the exception to localhost)</a:t>
            </a:r>
          </a:p>
          <a:p>
            <a:pPr marL="685800" lvl="1" indent="-228600">
              <a:buFont typeface="+mj-lt"/>
              <a:buAutoNum type="arabicPeriod"/>
            </a:pPr>
            <a:r>
              <a:rPr lang="en-AU" dirty="0"/>
              <a:t>Click Register</a:t>
            </a:r>
          </a:p>
          <a:p>
            <a:pPr marL="228600" lvl="0" indent="-228600">
              <a:buFont typeface="+mj-lt"/>
              <a:buAutoNum type="arabicPeriod"/>
            </a:pPr>
            <a:r>
              <a:rPr lang="en-AU" dirty="0"/>
              <a:t>The first thing to note here is the Application (client) ID. This is importance since this is used to identify which </a:t>
            </a:r>
            <a:r>
              <a:rPr lang="en-AU" dirty="0" err="1"/>
              <a:t>applaction</a:t>
            </a:r>
            <a:r>
              <a:rPr lang="en-AU" dirty="0"/>
              <a:t> this is. Let’s copy that into a notepad document.</a:t>
            </a:r>
          </a:p>
          <a:p>
            <a:pPr marL="228600" lvl="0" indent="-228600">
              <a:buFont typeface="+mj-lt"/>
              <a:buAutoNum type="arabicPeriod"/>
            </a:pPr>
            <a:r>
              <a:rPr lang="en-AU" dirty="0"/>
              <a:t>We must also register a client secret. Let’s do that:</a:t>
            </a:r>
          </a:p>
          <a:p>
            <a:pPr marL="685800" lvl="1" indent="-228600">
              <a:buFont typeface="+mj-lt"/>
              <a:buAutoNum type="arabicPeriod"/>
            </a:pPr>
            <a:r>
              <a:rPr lang="en-AU" dirty="0"/>
              <a:t>Click Certificates and Secrets:</a:t>
            </a:r>
          </a:p>
          <a:p>
            <a:pPr marL="685800" lvl="1" indent="-228600">
              <a:buFont typeface="+mj-lt"/>
              <a:buAutoNum type="arabicPeriod"/>
            </a:pPr>
            <a:r>
              <a:rPr lang="en-AU" dirty="0"/>
              <a:t>New Client Secret.</a:t>
            </a:r>
          </a:p>
          <a:p>
            <a:pPr marL="685800" lvl="1" indent="-228600">
              <a:buFont typeface="+mj-lt"/>
              <a:buAutoNum type="arabicPeriod"/>
            </a:pPr>
            <a:r>
              <a:rPr lang="en-AU" dirty="0"/>
              <a:t>Client Secret’s can have an </a:t>
            </a:r>
            <a:r>
              <a:rPr lang="en-AU" dirty="0" err="1"/>
              <a:t>expirey</a:t>
            </a:r>
            <a:r>
              <a:rPr lang="en-AU" dirty="0"/>
              <a:t> to ensure regular rotation of secrets. Let’s give it an expiry of 1 year.</a:t>
            </a:r>
          </a:p>
          <a:p>
            <a:pPr marL="685800" lvl="1" indent="-228600">
              <a:buFont typeface="+mj-lt"/>
              <a:buAutoNum type="arabicPeriod"/>
            </a:pPr>
            <a:r>
              <a:rPr lang="en-AU" dirty="0"/>
              <a:t>In the description, give a brief description: M365May Secret</a:t>
            </a:r>
          </a:p>
          <a:p>
            <a:pPr marL="685800" lvl="1" indent="-228600">
              <a:buFont typeface="+mj-lt"/>
              <a:buAutoNum type="arabicPeriod"/>
            </a:pPr>
            <a:r>
              <a:rPr lang="en-AU" dirty="0"/>
              <a:t>Click Add</a:t>
            </a:r>
          </a:p>
          <a:p>
            <a:pPr marL="685800" lvl="1" indent="-228600">
              <a:buFont typeface="+mj-lt"/>
              <a:buAutoNum type="arabicPeriod"/>
            </a:pPr>
            <a:r>
              <a:rPr lang="en-AU" dirty="0"/>
              <a:t>Copy the Client Secret Value (You can only do this one)</a:t>
            </a:r>
          </a:p>
          <a:p>
            <a:pPr marL="228600" lvl="0" indent="-228600">
              <a:buFont typeface="+mj-lt"/>
              <a:buAutoNum type="arabicPeriod"/>
            </a:pPr>
            <a:r>
              <a:rPr lang="en-AU" dirty="0"/>
              <a:t>Click on API Permissions. Here we allocate what </a:t>
            </a:r>
            <a:r>
              <a:rPr lang="en-AU" dirty="0" err="1"/>
              <a:t>Micorosoft</a:t>
            </a:r>
            <a:r>
              <a:rPr lang="en-AU" dirty="0"/>
              <a:t> Graph Permissions we wish to access.</a:t>
            </a:r>
          </a:p>
          <a:p>
            <a:pPr marL="228600" lvl="0" indent="-228600">
              <a:buFont typeface="+mj-lt"/>
              <a:buAutoNum type="arabicPeriod"/>
            </a:pPr>
            <a:r>
              <a:rPr lang="en-AU" dirty="0"/>
              <a:t>Here you can see Add an API permission and Grant Admin Consent</a:t>
            </a:r>
          </a:p>
          <a:p>
            <a:pPr marL="685800" lvl="1" indent="-228600">
              <a:buFont typeface="+mj-lt"/>
              <a:buAutoNum type="arabicPeriod"/>
            </a:pPr>
            <a:r>
              <a:rPr lang="en-AU" dirty="0"/>
              <a:t>The API permissions allow you to add specific </a:t>
            </a:r>
            <a:r>
              <a:rPr lang="en-AU" dirty="0" err="1"/>
              <a:t>api</a:t>
            </a:r>
            <a:r>
              <a:rPr lang="en-AU" dirty="0"/>
              <a:t> permissions</a:t>
            </a:r>
          </a:p>
          <a:p>
            <a:pPr marL="685800" lvl="1" indent="-228600">
              <a:buFont typeface="+mj-lt"/>
              <a:buAutoNum type="arabicPeriod"/>
            </a:pPr>
            <a:r>
              <a:rPr lang="en-AU" dirty="0"/>
              <a:t>Admin Consent allows you to simplify the user process and authorization on behalf of the user account (so the user </a:t>
            </a:r>
            <a:r>
              <a:rPr lang="en-AU" dirty="0" err="1"/>
              <a:t>dosen’t</a:t>
            </a:r>
            <a:r>
              <a:rPr lang="en-AU" dirty="0"/>
              <a:t> have to do it). You would use this in the case of an internal </a:t>
            </a:r>
            <a:r>
              <a:rPr lang="en-AU" dirty="0" err="1"/>
              <a:t>applaction</a:t>
            </a:r>
            <a:r>
              <a:rPr lang="en-AU" dirty="0"/>
              <a:t> that is being hosted by your organization. Note that you need to have API permissions added to the configured permissions to use this.</a:t>
            </a:r>
          </a:p>
          <a:p>
            <a:pPr marL="685800" lvl="1" indent="-228600">
              <a:buFont typeface="+mj-lt"/>
              <a:buAutoNum type="arabicPeriod"/>
            </a:pPr>
            <a:r>
              <a:rPr lang="en-AU" dirty="0"/>
              <a:t>Let’s add some API permissions </a:t>
            </a:r>
          </a:p>
          <a:p>
            <a:pPr marL="1143000" lvl="2" indent="-228600">
              <a:buFont typeface="+mj-lt"/>
              <a:buAutoNum type="arabicPeriod"/>
            </a:pPr>
            <a:r>
              <a:rPr lang="en-AU" dirty="0"/>
              <a:t>Click Add a permission</a:t>
            </a:r>
          </a:p>
          <a:p>
            <a:pPr marL="1143000" lvl="2" indent="-228600">
              <a:buFont typeface="+mj-lt"/>
              <a:buAutoNum type="arabicPeriod"/>
            </a:pPr>
            <a:r>
              <a:rPr lang="en-AU" dirty="0"/>
              <a:t>In this instance, select Microsoft Graph</a:t>
            </a:r>
          </a:p>
          <a:p>
            <a:pPr marL="1143000" lvl="2" indent="-228600">
              <a:buFont typeface="+mj-lt"/>
              <a:buAutoNum type="arabicPeriod"/>
            </a:pPr>
            <a:r>
              <a:rPr lang="en-AU" dirty="0"/>
              <a:t>In here you can select two permission types:</a:t>
            </a:r>
          </a:p>
          <a:p>
            <a:pPr marL="1600200" lvl="3" indent="-228600">
              <a:buFont typeface="+mj-lt"/>
              <a:buAutoNum type="arabicPeriod"/>
            </a:pPr>
            <a:r>
              <a:rPr lang="en-AU" dirty="0"/>
              <a:t>Delegated Permissions (The application needs to access the API) (We will revisit these)</a:t>
            </a:r>
          </a:p>
          <a:p>
            <a:pPr marL="1600200" lvl="3" indent="-228600">
              <a:buFont typeface="+mj-lt"/>
              <a:buAutoNum type="arabicPeriod"/>
            </a:pPr>
            <a:r>
              <a:rPr lang="en-AU" dirty="0"/>
              <a:t>Application Permissions (Background Services or daemons)</a:t>
            </a:r>
          </a:p>
          <a:p>
            <a:pPr marL="2057400" lvl="4" indent="-228600">
              <a:buFont typeface="+mj-lt"/>
              <a:buAutoNum type="arabicPeriod"/>
            </a:pPr>
            <a:r>
              <a:rPr lang="en-AU" dirty="0"/>
              <a:t>Open a permission</a:t>
            </a:r>
          </a:p>
          <a:p>
            <a:pPr marL="2057400" lvl="4" indent="-228600">
              <a:buFont typeface="+mj-lt"/>
              <a:buAutoNum type="arabicPeriod"/>
            </a:pPr>
            <a:r>
              <a:rPr lang="en-AU" dirty="0"/>
              <a:t>Note that these permissions REQUIRE admin consent, since they need to use some software.</a:t>
            </a:r>
          </a:p>
          <a:p>
            <a:pPr marL="1600200" lvl="3" indent="-228600">
              <a:buFont typeface="+mj-lt"/>
              <a:buAutoNum type="arabicPeriod"/>
            </a:pPr>
            <a:r>
              <a:rPr lang="en-AU" dirty="0"/>
              <a:t>Close</a:t>
            </a:r>
          </a:p>
          <a:p>
            <a:pPr marL="1600200" lvl="3" indent="-228600">
              <a:buFont typeface="+mj-lt"/>
              <a:buAutoNum type="arabicPeriod"/>
            </a:pPr>
            <a:r>
              <a:rPr lang="en-AU" dirty="0"/>
              <a:t>Add A Permission</a:t>
            </a:r>
          </a:p>
          <a:p>
            <a:pPr marL="1600200" lvl="3" indent="-228600">
              <a:buFont typeface="+mj-lt"/>
              <a:buAutoNum type="arabicPeriod"/>
            </a:pPr>
            <a:r>
              <a:rPr lang="en-AU" dirty="0"/>
              <a:t>MSGraph</a:t>
            </a:r>
          </a:p>
          <a:p>
            <a:pPr marL="1600200" lvl="3" indent="-228600">
              <a:buFont typeface="+mj-lt"/>
              <a:buAutoNum type="arabicPeriod"/>
            </a:pPr>
            <a:r>
              <a:rPr lang="en-AU" dirty="0"/>
              <a:t>Delegated.</a:t>
            </a:r>
          </a:p>
          <a:p>
            <a:pPr marL="2057400" lvl="4" indent="-228600">
              <a:buFont typeface="+mj-lt"/>
              <a:buAutoNum type="arabicPeriod"/>
            </a:pPr>
            <a:r>
              <a:rPr lang="en-AU" dirty="0"/>
              <a:t>We are going to add </a:t>
            </a:r>
            <a:r>
              <a:rPr lang="en-AU" dirty="0" err="1"/>
              <a:t>offline_access</a:t>
            </a:r>
            <a:r>
              <a:rPr lang="en-AU" dirty="0"/>
              <a:t> (This allows a refresh token)</a:t>
            </a:r>
          </a:p>
          <a:p>
            <a:pPr marL="2057400" lvl="4" indent="-228600">
              <a:buFont typeface="+mj-lt"/>
              <a:buAutoNum type="arabicPeriod"/>
            </a:pPr>
            <a:r>
              <a:rPr lang="en-AU" dirty="0"/>
              <a:t>Profile</a:t>
            </a:r>
          </a:p>
          <a:p>
            <a:pPr marL="2057400" lvl="4" indent="-228600">
              <a:buFont typeface="+mj-lt"/>
              <a:buAutoNum type="arabicPeriod"/>
            </a:pPr>
            <a:r>
              <a:rPr lang="en-AU" dirty="0"/>
              <a:t>Click Add Permissions</a:t>
            </a:r>
          </a:p>
          <a:p>
            <a:pPr marL="1600200" lvl="3" indent="-228600">
              <a:buFont typeface="+mj-lt"/>
              <a:buAutoNum type="arabicPeriod"/>
            </a:pPr>
            <a:r>
              <a:rPr lang="en-AU" dirty="0"/>
              <a:t>Our permission are now added</a:t>
            </a:r>
          </a:p>
          <a:p>
            <a:pPr marL="228600" lvl="0" indent="-228600">
              <a:buFont typeface="+mj-lt"/>
              <a:buAutoNum type="arabicPeriod"/>
            </a:pPr>
            <a:r>
              <a:rPr lang="en-AU" dirty="0"/>
              <a:t>Click Branding</a:t>
            </a:r>
          </a:p>
          <a:p>
            <a:pPr marL="685800" lvl="1" indent="-228600">
              <a:buFont typeface="+mj-lt"/>
              <a:buAutoNum type="arabicPeriod"/>
            </a:pPr>
            <a:r>
              <a:rPr lang="en-AU" dirty="0"/>
              <a:t>Branding is where you can apply a logo and Homepage, Terms of Service and Privacy Statement URLs.</a:t>
            </a:r>
          </a:p>
          <a:p>
            <a:pPr marL="1143000" lvl="2" indent="-228600">
              <a:buFont typeface="+mj-lt"/>
              <a:buAutoNum type="arabicPeriod"/>
            </a:pPr>
            <a:r>
              <a:rPr lang="en-AU" dirty="0"/>
              <a:t>Let’s add a logo:</a:t>
            </a:r>
          </a:p>
          <a:p>
            <a:pPr marL="1143000" lvl="2" indent="-228600">
              <a:buFont typeface="+mj-lt"/>
              <a:buAutoNum type="arabicPeriod"/>
            </a:pPr>
            <a:r>
              <a:rPr lang="en-US" dirty="0"/>
              <a:t>D:\OneDrive\Talks\An Introduction into the Fundamentals of the Microsoft Graph API\Demos\Images</a:t>
            </a:r>
          </a:p>
          <a:p>
            <a:pPr marL="1143000" lvl="2" indent="-228600">
              <a:buFont typeface="+mj-lt"/>
              <a:buAutoNum type="arabicPeriod"/>
            </a:pPr>
            <a:r>
              <a:rPr lang="en-US" dirty="0"/>
              <a:t>Add the Logo</a:t>
            </a:r>
          </a:p>
          <a:p>
            <a:pPr marL="228600" lvl="0" indent="-228600">
              <a:buFont typeface="+mj-lt"/>
              <a:buAutoNum type="arabicPeriod"/>
            </a:pPr>
            <a:r>
              <a:rPr lang="en-US" dirty="0"/>
              <a:t>Authentication:</a:t>
            </a:r>
          </a:p>
          <a:p>
            <a:pPr marL="685800" lvl="1" indent="-228600">
              <a:buFont typeface="+mj-lt"/>
              <a:buAutoNum type="arabicPeriod"/>
            </a:pPr>
            <a:r>
              <a:rPr lang="en-US" dirty="0" err="1"/>
              <a:t>Goto</a:t>
            </a:r>
            <a:r>
              <a:rPr lang="en-US" dirty="0"/>
              <a:t> through the authentication:</a:t>
            </a:r>
          </a:p>
          <a:p>
            <a:pPr marL="1143000" lvl="2" indent="-228600">
              <a:buFont typeface="+mj-lt"/>
              <a:buAutoNum type="arabicPeriod"/>
            </a:pPr>
            <a:r>
              <a:rPr lang="en-US" dirty="0"/>
              <a:t>Different Configuration have different authentication code callbacks.</a:t>
            </a:r>
          </a:p>
          <a:p>
            <a:pPr marL="1143000" lvl="2" indent="-228600">
              <a:buFont typeface="+mj-lt"/>
              <a:buAutoNum type="arabicPeriod"/>
            </a:pPr>
            <a:r>
              <a:rPr lang="en-US" dirty="0"/>
              <a:t>If you click on Add a platform you can see all the different configurations. This is where you would add your production site and azure will configure the authentication configuration that is required.</a:t>
            </a:r>
          </a:p>
          <a:p>
            <a:pPr marL="1143000" lvl="2" indent="-228600">
              <a:buFont typeface="+mj-lt"/>
              <a:buAutoNum type="arabicPeriod"/>
            </a:pPr>
            <a:r>
              <a:rPr lang="en-US" dirty="0"/>
              <a:t>Since we are using http://localhost and we are also using a Single Page Architecture we need to enable implicit grant. Implicit grant is used to obtain access tokens directly by the client (web page) and not the server.</a:t>
            </a:r>
          </a:p>
          <a:p>
            <a:pPr marL="1143000" lvl="2" indent="-228600">
              <a:buFont typeface="+mj-lt"/>
              <a:buAutoNum type="arabicPeriod"/>
            </a:pPr>
            <a:r>
              <a:rPr lang="en-US" dirty="0"/>
              <a:t>Tick Access tokens and id tokens.</a:t>
            </a:r>
          </a:p>
          <a:p>
            <a:pPr marL="1143000" lvl="2" indent="-228600">
              <a:buFont typeface="+mj-lt"/>
              <a:buAutoNum type="arabicPeriod"/>
            </a:pPr>
            <a:r>
              <a:rPr lang="en-US" dirty="0"/>
              <a:t>We also will need to enable “Treat this application as a public client”. This is needed by MSAL to authenticate.</a:t>
            </a:r>
            <a:br>
              <a:rPr lang="en-US" dirty="0"/>
            </a:br>
            <a:endParaRPr lang="en-AU" dirty="0"/>
          </a:p>
          <a:p>
            <a:pPr marL="1600200" lvl="3" indent="-228600">
              <a:buFont typeface="+mj-lt"/>
              <a:buAutoNum type="arabicPeriod"/>
            </a:pPr>
            <a:endParaRPr lang="en-AU" dirty="0"/>
          </a:p>
          <a:p>
            <a:pPr marL="457200" lvl="1" indent="0">
              <a:buFont typeface="+mj-lt"/>
              <a:buNone/>
            </a:pPr>
            <a:endParaRPr lang="en-AU" dirty="0"/>
          </a:p>
          <a:p>
            <a:pPr marL="914400" lvl="2" indent="0">
              <a:buFont typeface="+mj-lt"/>
              <a:buNone/>
            </a:pPr>
            <a:endParaRPr lang="en-AU" dirty="0"/>
          </a:p>
          <a:p>
            <a:pPr marL="914400" lvl="2" indent="0">
              <a:buFont typeface="+mj-lt"/>
              <a:buNone/>
            </a:pPr>
            <a:endParaRPr lang="en-AU" dirty="0"/>
          </a:p>
          <a:p>
            <a:pPr marL="1143000" lvl="2" indent="-228600">
              <a:buFont typeface="+mj-lt"/>
              <a:buAutoNum type="arabicPeriod"/>
            </a:pPr>
            <a:endParaRPr lang="en-AU" dirty="0"/>
          </a:p>
          <a:p>
            <a:pPr marL="1143000" lvl="2" indent="-228600">
              <a:buFont typeface="+mj-lt"/>
              <a:buAutoNum type="arabicPeriod"/>
            </a:pPr>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35</a:t>
            </a:fld>
            <a:endParaRPr lang="en-AU"/>
          </a:p>
        </p:txBody>
      </p:sp>
    </p:spTree>
    <p:extLst>
      <p:ext uri="{BB962C8B-B14F-4D97-AF65-F5344CB8AC3E}">
        <p14:creationId xmlns:p14="http://schemas.microsoft.com/office/powerpoint/2010/main" val="1746980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AU" dirty="0"/>
              <a:t>The first thing we need to do is obtain our access token. To do this we must do is request an authorization code.</a:t>
            </a:r>
          </a:p>
          <a:p>
            <a:pPr marL="0" indent="0">
              <a:buFont typeface="+mj-lt"/>
              <a:buNone/>
            </a:pPr>
            <a:r>
              <a:rPr lang="en-AU" dirty="0"/>
              <a:t>Remember we need to use the authorization code so we can request an access token.</a:t>
            </a:r>
          </a:p>
          <a:p>
            <a:pPr marL="0" indent="0">
              <a:buFont typeface="+mj-lt"/>
              <a:buNone/>
            </a:pPr>
            <a:endParaRPr lang="en-AU" dirty="0"/>
          </a:p>
          <a:p>
            <a:pPr marL="0" indent="0">
              <a:buFont typeface="+mj-lt"/>
              <a:buNone/>
            </a:pPr>
            <a:r>
              <a:rPr lang="en-AU" dirty="0"/>
              <a:t>Let’s use Postman to structure our request:</a:t>
            </a:r>
          </a:p>
          <a:p>
            <a:pPr marL="0" indent="0">
              <a:buFont typeface="+mj-lt"/>
              <a:buNone/>
            </a:pPr>
            <a:endParaRPr lang="en-AU" dirty="0"/>
          </a:p>
          <a:p>
            <a:pPr marL="0" indent="0">
              <a:buFont typeface="+mj-lt"/>
              <a:buNone/>
            </a:pPr>
            <a:r>
              <a:rPr lang="en-AU" dirty="0"/>
              <a:t>Browse to Microsoft Graph Authentication:</a:t>
            </a:r>
          </a:p>
          <a:p>
            <a:pPr marL="228600" indent="-228600">
              <a:buFont typeface="+mj-lt"/>
              <a:buAutoNum type="arabicPeriod"/>
            </a:pPr>
            <a:r>
              <a:rPr lang="en-AU" dirty="0"/>
              <a:t>Note to the user we need to insert the </a:t>
            </a:r>
            <a:r>
              <a:rPr lang="en-AU" dirty="0" err="1"/>
              <a:t>client_id</a:t>
            </a:r>
            <a:r>
              <a:rPr lang="en-AU" dirty="0"/>
              <a:t>, add the </a:t>
            </a:r>
            <a:r>
              <a:rPr lang="en-AU" dirty="0" err="1"/>
              <a:t>client_id</a:t>
            </a:r>
            <a:endParaRPr lang="en-AU" dirty="0"/>
          </a:p>
          <a:p>
            <a:pPr marL="228600" indent="-228600">
              <a:buFont typeface="+mj-lt"/>
              <a:buAutoNum type="arabicPeriod"/>
            </a:pPr>
            <a:r>
              <a:rPr lang="en-AU" dirty="0"/>
              <a:t>The scopes are separated by spaces</a:t>
            </a:r>
          </a:p>
          <a:p>
            <a:pPr marL="228600" indent="-228600">
              <a:buFont typeface="+mj-lt"/>
              <a:buAutoNum type="arabicPeriod"/>
            </a:pPr>
            <a:r>
              <a:rPr lang="en-AU" dirty="0"/>
              <a:t>The </a:t>
            </a:r>
            <a:r>
              <a:rPr lang="en-US" dirty="0" err="1"/>
              <a:t>response_type</a:t>
            </a:r>
            <a:r>
              <a:rPr lang="en-US" dirty="0"/>
              <a:t> is required for tokens that require authorization flow. So admin consent doesn't require this (But ours do)</a:t>
            </a:r>
          </a:p>
          <a:p>
            <a:pPr marL="228600" indent="-228600">
              <a:buFont typeface="+mj-lt"/>
              <a:buAutoNum type="arabicPeriod"/>
            </a:pPr>
            <a:r>
              <a:rPr lang="en-US" dirty="0"/>
              <a:t>We must include the redirect URI. This needs to be a valid redirect URI that was captured in the application.</a:t>
            </a:r>
          </a:p>
          <a:p>
            <a:pPr marL="228600" indent="-228600">
              <a:buFont typeface="+mj-lt"/>
              <a:buAutoNum type="arabicPeriod"/>
            </a:pPr>
            <a:r>
              <a:rPr lang="en-US" dirty="0"/>
              <a:t>Let’s copy the URL and paste it into </a:t>
            </a:r>
            <a:r>
              <a:rPr lang="en-US" dirty="0" err="1"/>
              <a:t>firefox</a:t>
            </a:r>
            <a:endParaRPr lang="en-US" dirty="0"/>
          </a:p>
          <a:p>
            <a:pPr marL="228600" indent="-228600">
              <a:buFont typeface="+mj-lt"/>
              <a:buAutoNum type="arabicPeriod"/>
            </a:pPr>
            <a:r>
              <a:rPr lang="en-US" dirty="0"/>
              <a:t>Login and pause on the authorization</a:t>
            </a:r>
          </a:p>
          <a:p>
            <a:pPr marL="228600" indent="-228600">
              <a:buFont typeface="+mj-lt"/>
              <a:buAutoNum type="arabicPeriod"/>
            </a:pPr>
            <a:r>
              <a:rPr lang="en-US" dirty="0"/>
              <a:t>Click approve</a:t>
            </a:r>
          </a:p>
          <a:p>
            <a:pPr marL="228600" indent="-228600">
              <a:buFont typeface="+mj-lt"/>
              <a:buAutoNum type="arabicPeriod"/>
            </a:pPr>
            <a:endParaRPr lang="en-US" dirty="0"/>
          </a:p>
          <a:p>
            <a:pPr marL="0" indent="0">
              <a:buFont typeface="+mj-lt"/>
              <a:buNone/>
            </a:pPr>
            <a:endParaRPr lang="en-US" dirty="0"/>
          </a:p>
          <a:p>
            <a:pPr marL="0" indent="0">
              <a:buFont typeface="+mj-lt"/>
              <a:buNone/>
            </a:pPr>
            <a:r>
              <a:rPr lang="en-US" dirty="0"/>
              <a:t>Now we have our Authorization Code, we can now obtain an Access Token.</a:t>
            </a:r>
          </a:p>
          <a:p>
            <a:pPr marL="0" indent="0">
              <a:buFont typeface="+mj-lt"/>
              <a:buNone/>
            </a:pPr>
            <a:endParaRPr lang="en-US" dirty="0"/>
          </a:p>
          <a:p>
            <a:pPr marL="0" indent="0">
              <a:buFont typeface="+mj-lt"/>
              <a:buNone/>
            </a:pPr>
            <a:r>
              <a:rPr lang="en-US" dirty="0"/>
              <a:t>Let’s open up Postman Again:</a:t>
            </a:r>
          </a:p>
          <a:p>
            <a:pPr marL="0" indent="0">
              <a:buFont typeface="+mj-lt"/>
              <a:buNone/>
            </a:pPr>
            <a:endParaRPr lang="en-US" dirty="0"/>
          </a:p>
          <a:p>
            <a:pPr marL="228600" indent="-228600">
              <a:buFont typeface="+mj-lt"/>
              <a:buAutoNum type="arabicPeriod"/>
            </a:pPr>
            <a:r>
              <a:rPr lang="en-US" dirty="0"/>
              <a:t>Select Obtain Token:</a:t>
            </a:r>
          </a:p>
          <a:p>
            <a:pPr marL="228600" indent="-228600">
              <a:buFont typeface="+mj-lt"/>
              <a:buAutoNum type="arabicPeriod"/>
            </a:pPr>
            <a:r>
              <a:rPr lang="en-US" dirty="0"/>
              <a:t>Explain to the audience that this is a HTTP request that we are doing.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Note that we are calling the </a:t>
            </a:r>
            <a:r>
              <a:rPr lang="en-US" dirty="0" err="1"/>
              <a:t>Login.microsoft.online</a:t>
            </a:r>
            <a:r>
              <a:rPr lang="en-US" dirty="0"/>
              <a:t>/token endpoint</a:t>
            </a:r>
          </a:p>
          <a:p>
            <a:pPr marL="228600" indent="-228600">
              <a:buFont typeface="+mj-lt"/>
              <a:buAutoNum type="arabicPeriod"/>
            </a:pPr>
            <a:r>
              <a:rPr lang="en-US" dirty="0"/>
              <a:t>Note that the method is a POST method</a:t>
            </a:r>
          </a:p>
          <a:p>
            <a:pPr marL="228600" indent="-228600">
              <a:buFont typeface="+mj-lt"/>
              <a:buAutoNum type="arabicPeriod"/>
            </a:pPr>
            <a:r>
              <a:rPr lang="en-US" dirty="0"/>
              <a:t>Note that the body encoding type is x-www-form-</a:t>
            </a:r>
            <a:r>
              <a:rPr lang="en-US" dirty="0" err="1"/>
              <a:t>urlencoded</a:t>
            </a:r>
            <a:r>
              <a:rPr lang="en-US" dirty="0"/>
              <a:t>. Explain that this is a encoding scheme where you can parse URL query parameters in the Body of the HTML request.</a:t>
            </a:r>
          </a:p>
          <a:p>
            <a:pPr marL="685800" lvl="1" indent="-228600">
              <a:buFont typeface="+mj-lt"/>
              <a:buAutoNum type="arabicPeriod"/>
            </a:pPr>
            <a:r>
              <a:rPr lang="en-US" dirty="0"/>
              <a:t>Create new tab</a:t>
            </a:r>
          </a:p>
          <a:p>
            <a:pPr marL="685800" lvl="1" indent="-228600">
              <a:buFont typeface="+mj-lt"/>
              <a:buAutoNum type="arabicPeriod"/>
            </a:pPr>
            <a:r>
              <a:rPr lang="en-US" dirty="0"/>
              <a:t>Paste: </a:t>
            </a:r>
            <a:r>
              <a:rPr lang="en-AU" sz="1200" b="0" i="0" kern="1200" dirty="0">
                <a:solidFill>
                  <a:schemeClr val="tx1"/>
                </a:solidFill>
                <a:effectLst/>
                <a:latin typeface="+mn-lt"/>
                <a:ea typeface="+mn-ea"/>
                <a:cs typeface="+mn-cs"/>
              </a:rPr>
              <a:t>https://login.microsoftonline.com/9e74ca82-b838-41d9-9424-d7cf8a03e546/oauth2/v2.0/</a:t>
            </a:r>
            <a:r>
              <a:rPr lang="en-AU" sz="1200" b="0" i="0" kern="1200" dirty="0" err="1">
                <a:solidFill>
                  <a:schemeClr val="tx1"/>
                </a:solidFill>
                <a:effectLst/>
                <a:latin typeface="+mn-lt"/>
                <a:ea typeface="+mn-ea"/>
                <a:cs typeface="+mn-cs"/>
              </a:rPr>
              <a:t>token?client_id</a:t>
            </a:r>
            <a:r>
              <a:rPr lang="en-AU" sz="1200" b="0" i="0" kern="1200" dirty="0">
                <a:solidFill>
                  <a:schemeClr val="tx1"/>
                </a:solidFill>
                <a:effectLst/>
                <a:latin typeface="+mn-lt"/>
                <a:ea typeface="+mn-ea"/>
                <a:cs typeface="+mn-cs"/>
              </a:rPr>
              <a:t>=</a:t>
            </a:r>
            <a:r>
              <a:rPr lang="en-AU" sz="1200" b="0" i="0" kern="1200" dirty="0" err="1">
                <a:solidFill>
                  <a:schemeClr val="tx1"/>
                </a:solidFill>
                <a:effectLst/>
                <a:latin typeface="+mn-lt"/>
                <a:ea typeface="+mn-ea"/>
                <a:cs typeface="+mn-cs"/>
              </a:rPr>
              <a:t>CLIENT_ID&amp;scope</a:t>
            </a:r>
            <a:r>
              <a:rPr lang="en-AU" sz="1200" b="0" i="0" kern="1200" dirty="0">
                <a:solidFill>
                  <a:schemeClr val="tx1"/>
                </a:solidFill>
                <a:effectLst/>
                <a:latin typeface="+mn-lt"/>
                <a:ea typeface="+mn-ea"/>
                <a:cs typeface="+mn-cs"/>
              </a:rPr>
              <a:t>=SCOPES&amp;......</a:t>
            </a:r>
          </a:p>
          <a:p>
            <a:pPr marL="685800" lvl="1" indent="-228600">
              <a:buFont typeface="+mj-lt"/>
              <a:buAutoNum type="arabicPeriod"/>
            </a:pPr>
            <a:r>
              <a:rPr lang="en-AU" sz="1200" b="0" i="0" kern="1200" dirty="0">
                <a:solidFill>
                  <a:schemeClr val="tx1"/>
                </a:solidFill>
                <a:effectLst/>
                <a:latin typeface="+mn-lt"/>
                <a:ea typeface="+mn-ea"/>
                <a:cs typeface="+mn-cs"/>
              </a:rPr>
              <a:t>Explain that there are the same.</a:t>
            </a:r>
            <a:endParaRPr lang="en-US" dirty="0"/>
          </a:p>
          <a:p>
            <a:pPr marL="228600" indent="-228600">
              <a:buFont typeface="+mj-lt"/>
              <a:buAutoNum type="arabicPeriod"/>
            </a:pPr>
            <a:r>
              <a:rPr lang="en-US" dirty="0"/>
              <a:t>Note that we have selected body and we are encoding</a:t>
            </a:r>
          </a:p>
          <a:p>
            <a:pPr marL="685800" lvl="1" indent="-228600">
              <a:buFont typeface="+mj-lt"/>
              <a:buAutoNum type="arabicPeriod"/>
            </a:pPr>
            <a:r>
              <a:rPr lang="en-US" dirty="0"/>
              <a:t>Note that we require:</a:t>
            </a:r>
          </a:p>
          <a:p>
            <a:pPr marL="1143000" lvl="2" indent="-228600">
              <a:buFont typeface="+mj-lt"/>
              <a:buAutoNum type="arabicPeriod"/>
            </a:pPr>
            <a:r>
              <a:rPr lang="en-US" dirty="0"/>
              <a:t>Client ID</a:t>
            </a:r>
          </a:p>
          <a:p>
            <a:pPr marL="1143000" lvl="2" indent="-228600">
              <a:buFont typeface="+mj-lt"/>
              <a:buAutoNum type="arabicPeriod"/>
            </a:pPr>
            <a:r>
              <a:rPr lang="en-US" dirty="0"/>
              <a:t>Scope</a:t>
            </a:r>
          </a:p>
          <a:p>
            <a:pPr marL="1143000" lvl="2" indent="-228600">
              <a:buFont typeface="+mj-lt"/>
              <a:buAutoNum type="arabicPeriod"/>
            </a:pPr>
            <a:r>
              <a:rPr lang="en-US" dirty="0"/>
              <a:t>Auth Code</a:t>
            </a:r>
          </a:p>
          <a:p>
            <a:pPr marL="1143000" lvl="2" indent="-228600">
              <a:buFont typeface="+mj-lt"/>
              <a:buAutoNum type="arabicPeriod"/>
            </a:pPr>
            <a:r>
              <a:rPr lang="en-US" dirty="0"/>
              <a:t>Redirect URI</a:t>
            </a:r>
          </a:p>
          <a:p>
            <a:pPr marL="1143000" lvl="2" indent="-228600">
              <a:buFont typeface="+mj-lt"/>
              <a:buAutoNum type="arabicPeriod"/>
            </a:pPr>
            <a:r>
              <a:rPr lang="en-US" dirty="0"/>
              <a:t>Client Secret</a:t>
            </a:r>
          </a:p>
          <a:p>
            <a:pPr marL="685800" lvl="1" indent="-228600">
              <a:buFont typeface="+mj-lt"/>
              <a:buAutoNum type="arabicPeriod"/>
            </a:pPr>
            <a:r>
              <a:rPr lang="en-US" dirty="0"/>
              <a:t>Paste items in and click SEND:</a:t>
            </a:r>
          </a:p>
          <a:p>
            <a:pPr marL="457200" lvl="1" indent="0">
              <a:buFont typeface="+mj-lt"/>
              <a:buNone/>
            </a:pPr>
            <a:endParaRPr lang="en-US" dirty="0"/>
          </a:p>
          <a:p>
            <a:pPr marL="0" indent="0">
              <a:buFont typeface="+mj-lt"/>
              <a:buNone/>
            </a:pPr>
            <a:endParaRPr lang="en-US" dirty="0"/>
          </a:p>
          <a:p>
            <a:pPr marL="0" indent="0">
              <a:buFont typeface="+mj-lt"/>
              <a:buNone/>
            </a:pPr>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36</a:t>
            </a:fld>
            <a:endParaRPr lang="en-AU"/>
          </a:p>
        </p:txBody>
      </p:sp>
    </p:spTree>
    <p:extLst>
      <p:ext uri="{BB962C8B-B14F-4D97-AF65-F5344CB8AC3E}">
        <p14:creationId xmlns:p14="http://schemas.microsoft.com/office/powerpoint/2010/main" val="2475602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let’s now call some Microsoft Graph Endpoints using Postman!</a:t>
            </a:r>
          </a:p>
          <a:p>
            <a:endParaRPr lang="en-AU" dirty="0"/>
          </a:p>
          <a:p>
            <a:r>
              <a:rPr lang="en-AU" dirty="0"/>
              <a:t>Let’s get the information about the user!</a:t>
            </a:r>
          </a:p>
          <a:p>
            <a:endParaRPr lang="en-AU" dirty="0"/>
          </a:p>
          <a:p>
            <a:pPr marL="171450" indent="-171450">
              <a:buFont typeface="Arial" panose="020B0604020202020204" pitchFamily="34" charset="0"/>
              <a:buChar char="•"/>
            </a:pPr>
            <a:r>
              <a:rPr lang="en-AU" dirty="0"/>
              <a:t>Demo Breakdown:</a:t>
            </a:r>
          </a:p>
          <a:p>
            <a:pPr marL="628650" lvl="1" indent="-171450">
              <a:buFont typeface="Arial" panose="020B0604020202020204" pitchFamily="34" charset="0"/>
              <a:buChar char="•"/>
            </a:pPr>
            <a:r>
              <a:rPr lang="en-AU" dirty="0"/>
              <a:t>Obtaining the Access Token</a:t>
            </a:r>
          </a:p>
          <a:p>
            <a:pPr marL="628650" lvl="1" indent="-171450">
              <a:buFont typeface="Arial" panose="020B0604020202020204" pitchFamily="34" charset="0"/>
              <a:buChar char="•"/>
            </a:pPr>
            <a:r>
              <a:rPr lang="en-AU" dirty="0"/>
              <a:t>Now I am going to copy that token and paste it into our notepad document</a:t>
            </a:r>
          </a:p>
          <a:p>
            <a:pPr marL="628650" lvl="1" indent="-171450">
              <a:buFont typeface="Arial" panose="020B0604020202020204" pitchFamily="34" charset="0"/>
              <a:buChar char="•"/>
            </a:pPr>
            <a:endParaRPr lang="en-AU" dirty="0"/>
          </a:p>
          <a:p>
            <a:pPr marL="171450" lvl="0" indent="-171450">
              <a:buFont typeface="Arial" panose="020B0604020202020204" pitchFamily="34" charset="0"/>
              <a:buChar char="•"/>
            </a:pPr>
            <a:r>
              <a:rPr lang="en-AU" dirty="0"/>
              <a:t>Demo 1 (Accessing Information that we have access to) As defined in our scopes</a:t>
            </a:r>
          </a:p>
          <a:p>
            <a:pPr marL="628650" lvl="1" indent="-171450">
              <a:buFont typeface="Arial" panose="020B0604020202020204" pitchFamily="34" charset="0"/>
              <a:buChar char="•"/>
            </a:pPr>
            <a:r>
              <a:rPr lang="en-AU" dirty="0"/>
              <a:t>Note that we will be accessing the Microsoft Graph URL Endpoints</a:t>
            </a:r>
          </a:p>
          <a:p>
            <a:pPr marL="628650" lvl="1" indent="-171450">
              <a:buFont typeface="Arial" panose="020B0604020202020204" pitchFamily="34" charset="0"/>
              <a:buChar char="•"/>
            </a:pPr>
            <a:r>
              <a:rPr lang="en-AU" dirty="0"/>
              <a:t>Note the HTTP method, we will be using is a HTTP get</a:t>
            </a:r>
          </a:p>
          <a:p>
            <a:pPr marL="628650" lvl="1" indent="-171450">
              <a:buFont typeface="Arial" panose="020B0604020202020204" pitchFamily="34" charset="0"/>
              <a:buChar char="•"/>
            </a:pPr>
            <a:r>
              <a:rPr lang="en-AU" dirty="0"/>
              <a:t>For us to access this information we need to include an Authorization Header in our HTTP request.</a:t>
            </a:r>
          </a:p>
          <a:p>
            <a:pPr marL="1085850" lvl="2" indent="-171450">
              <a:buFont typeface="Arial" panose="020B0604020202020204" pitchFamily="34" charset="0"/>
              <a:buChar char="•"/>
            </a:pPr>
            <a:r>
              <a:rPr lang="en-AU" dirty="0"/>
              <a:t>The authorization header provides the webserver information about the identity that is trying to connect.</a:t>
            </a:r>
          </a:p>
          <a:p>
            <a:pPr marL="1085850" lvl="2" indent="-171450">
              <a:buFont typeface="Arial" panose="020B0604020202020204" pitchFamily="34" charset="0"/>
              <a:buChar char="•"/>
            </a:pPr>
            <a:r>
              <a:rPr lang="en-AU" dirty="0"/>
              <a:t>We are going to pass our bearer token in here. Remember that our bearer token contains information about our user</a:t>
            </a:r>
          </a:p>
          <a:p>
            <a:pPr marL="1085850" lvl="2" indent="-171450">
              <a:buFont typeface="Arial" panose="020B0604020202020204" pitchFamily="34" charset="0"/>
              <a:buChar char="•"/>
            </a:pPr>
            <a:r>
              <a:rPr lang="en-AU" dirty="0"/>
              <a:t>In the value of authentication we must prefix it with the type. This varies from API to API in this instance for an OAUTH token we must specify:</a:t>
            </a:r>
          </a:p>
          <a:p>
            <a:pPr marL="1543050" lvl="3" indent="-171450">
              <a:buFont typeface="Arial" panose="020B0604020202020204" pitchFamily="34" charset="0"/>
              <a:buChar char="•"/>
            </a:pPr>
            <a:r>
              <a:rPr lang="en-AU" dirty="0"/>
              <a:t>Bearer “token”</a:t>
            </a:r>
          </a:p>
          <a:p>
            <a:pPr marL="1543050" lvl="3" indent="-171450">
              <a:buFont typeface="Arial" panose="020B0604020202020204" pitchFamily="34" charset="0"/>
              <a:buChar char="•"/>
            </a:pPr>
            <a:r>
              <a:rPr lang="en-AU" dirty="0"/>
              <a:t>In other API’s this can be different.</a:t>
            </a:r>
          </a:p>
          <a:p>
            <a:pPr marL="1085850" lvl="2" indent="-171450">
              <a:buFont typeface="Arial" panose="020B0604020202020204" pitchFamily="34" charset="0"/>
              <a:buChar char="•"/>
            </a:pPr>
            <a:r>
              <a:rPr lang="en-AU" dirty="0"/>
              <a:t>Let’s send our request. </a:t>
            </a:r>
          </a:p>
          <a:p>
            <a:pPr marL="1085850" lvl="2" indent="-171450">
              <a:buFont typeface="Arial" panose="020B0604020202020204" pitchFamily="34" charset="0"/>
              <a:buChar char="•"/>
            </a:pPr>
            <a:r>
              <a:rPr lang="en-AU" dirty="0"/>
              <a:t>Note that we have a response! Huzzah!</a:t>
            </a:r>
          </a:p>
          <a:p>
            <a:pPr marL="171450" lvl="0" indent="-171450">
              <a:buFont typeface="Arial" panose="020B0604020202020204" pitchFamily="34" charset="0"/>
              <a:buChar char="•"/>
            </a:pPr>
            <a:r>
              <a:rPr lang="en-AU" dirty="0"/>
              <a:t>Demo 2 (Access Information that we have access to, but nothing exists)</a:t>
            </a:r>
          </a:p>
          <a:p>
            <a:pPr marL="628650" lvl="1" indent="-171450">
              <a:buFont typeface="Arial" panose="020B0604020202020204" pitchFamily="34" charset="0"/>
              <a:buChar char="•"/>
            </a:pPr>
            <a:r>
              <a:rPr lang="en-AU" dirty="0"/>
              <a:t>Note the URL endpoint here.</a:t>
            </a:r>
          </a:p>
          <a:p>
            <a:pPr marL="628650" lvl="1" indent="-171450">
              <a:buFont typeface="Arial" panose="020B0604020202020204" pitchFamily="34" charset="0"/>
              <a:buChar char="•"/>
            </a:pPr>
            <a:r>
              <a:rPr lang="en-AU" dirty="0"/>
              <a:t>Note the response code</a:t>
            </a:r>
          </a:p>
          <a:p>
            <a:pPr marL="628650" lvl="1" indent="-171450">
              <a:buFont typeface="Arial" panose="020B0604020202020204" pitchFamily="34" charset="0"/>
              <a:buChar char="•"/>
            </a:pPr>
            <a:r>
              <a:rPr lang="en-AU" dirty="0"/>
              <a:t>The HTTP error code.</a:t>
            </a:r>
          </a:p>
          <a:p>
            <a:pPr marL="628650" lvl="1" indent="-171450">
              <a:buFont typeface="Arial" panose="020B0604020202020204" pitchFamily="34" charset="0"/>
              <a:buChar char="•"/>
            </a:pPr>
            <a:r>
              <a:rPr lang="en-AU" dirty="0"/>
              <a:t>Remember 404 means that it couldn't find any resources.</a:t>
            </a:r>
          </a:p>
          <a:p>
            <a:pPr marL="171450" lvl="0" indent="-171450">
              <a:buFont typeface="Arial" panose="020B0604020202020204" pitchFamily="34" charset="0"/>
              <a:buChar char="•"/>
            </a:pPr>
            <a:r>
              <a:rPr lang="en-AU" dirty="0"/>
              <a:t>Demo 3 (Here we are trying to access all the user data in the tenant)</a:t>
            </a:r>
          </a:p>
          <a:p>
            <a:pPr marL="628650" lvl="1" indent="-171450">
              <a:buFont typeface="Arial" panose="020B0604020202020204" pitchFamily="34" charset="0"/>
              <a:buChar char="•"/>
            </a:pPr>
            <a:r>
              <a:rPr lang="en-AU" dirty="0"/>
              <a:t>Since our applications, nor our scopes don’t have permission to this we expect to get a 403 (Forbidden)</a:t>
            </a:r>
          </a:p>
          <a:p>
            <a:pPr marL="628650" lvl="1" indent="-171450">
              <a:buFont typeface="Arial" panose="020B0604020202020204" pitchFamily="34" charset="0"/>
              <a:buChar char="•"/>
            </a:pPr>
            <a:r>
              <a:rPr lang="en-AU" dirty="0"/>
              <a:t>Note the error</a:t>
            </a:r>
          </a:p>
          <a:p>
            <a:pPr marL="628650" lvl="1" indent="-171450">
              <a:buFont typeface="Arial" panose="020B0604020202020204" pitchFamily="34" charset="0"/>
              <a:buChar char="•"/>
            </a:pPr>
            <a:r>
              <a:rPr lang="en-AU" dirty="0"/>
              <a:t>And the Status Code</a:t>
            </a:r>
          </a:p>
          <a:p>
            <a:pPr marL="457200" lvl="1" indent="0">
              <a:buFont typeface="Arial" panose="020B0604020202020204" pitchFamily="34" charset="0"/>
              <a:buNone/>
            </a:pPr>
            <a:endParaRPr lang="en-AU" dirty="0"/>
          </a:p>
          <a:p>
            <a:pPr marL="457200" lvl="1" indent="0">
              <a:buFont typeface="Arial" panose="020B0604020202020204" pitchFamily="34" charset="0"/>
              <a:buNone/>
            </a:pPr>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37</a:t>
            </a:fld>
            <a:endParaRPr lang="en-AU"/>
          </a:p>
        </p:txBody>
      </p:sp>
    </p:spTree>
    <p:extLst>
      <p:ext uri="{BB962C8B-B14F-4D97-AF65-F5344CB8AC3E}">
        <p14:creationId xmlns:p14="http://schemas.microsoft.com/office/powerpoint/2010/main" val="13644858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While that was interesting, let’s use MSAL to authenticate with Microsoft Graph.</a:t>
            </a:r>
          </a:p>
          <a:p>
            <a:r>
              <a:rPr lang="en-AU" dirty="0"/>
              <a:t>Microsoft Authentication Library makes is super easy for use for you to authenticate and obtain a token. Let’s take a look!</a:t>
            </a:r>
          </a:p>
        </p:txBody>
      </p:sp>
      <p:sp>
        <p:nvSpPr>
          <p:cNvPr id="4" name="Slide Number Placeholder 3"/>
          <p:cNvSpPr>
            <a:spLocks noGrp="1"/>
          </p:cNvSpPr>
          <p:nvPr>
            <p:ph type="sldNum" sz="quarter" idx="5"/>
          </p:nvPr>
        </p:nvSpPr>
        <p:spPr/>
        <p:txBody>
          <a:bodyPr/>
          <a:lstStyle/>
          <a:p>
            <a:fld id="{D4F364C1-24E9-465A-B55D-B706D0819ADA}" type="slidenum">
              <a:rPr lang="en-AU" smtClean="0"/>
              <a:t>38</a:t>
            </a:fld>
            <a:endParaRPr lang="en-AU"/>
          </a:p>
        </p:txBody>
      </p:sp>
    </p:spTree>
    <p:extLst>
      <p:ext uri="{BB962C8B-B14F-4D97-AF65-F5344CB8AC3E}">
        <p14:creationId xmlns:p14="http://schemas.microsoft.com/office/powerpoint/2010/main" val="75276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Things to know:</a:t>
            </a:r>
          </a:p>
          <a:p>
            <a:pPr marL="457200" lvl="0" indent="-457200">
              <a:lnSpc>
                <a:spcPct val="150000"/>
              </a:lnSpc>
              <a:buFont typeface="Arial" panose="020B0604020202020204" pitchFamily="34" charset="0"/>
              <a:buChar char="•"/>
              <a:defRPr/>
            </a:pPr>
            <a:r>
              <a:rPr lang="en-US" sz="1200" dirty="0">
                <a:solidFill>
                  <a:srgbClr val="002060"/>
                </a:solidFill>
                <a:latin typeface="Arial" panose="020B0604020202020204" pitchFamily="34" charset="0"/>
                <a:cs typeface="Arial" panose="020B0604020202020204" pitchFamily="34" charset="0"/>
              </a:rPr>
              <a:t>3 API Endpoints (v1.0, Beta &amp; Other)</a:t>
            </a:r>
          </a:p>
          <a:p>
            <a:pPr marL="914400" lvl="1" indent="-457200">
              <a:lnSpc>
                <a:spcPct val="150000"/>
              </a:lnSpc>
              <a:buFont typeface="Arial" panose="020B0604020202020204" pitchFamily="34" charset="0"/>
              <a:buChar char="•"/>
              <a:defRPr/>
            </a:pPr>
            <a:r>
              <a:rPr lang="en-US" sz="1200" dirty="0">
                <a:solidFill>
                  <a:srgbClr val="002060"/>
                </a:solidFill>
                <a:latin typeface="Arial" panose="020B0604020202020204" pitchFamily="34" charset="0"/>
                <a:cs typeface="Arial" panose="020B0604020202020204" pitchFamily="34" charset="0"/>
              </a:rPr>
              <a:t>Keep in mine that Beta and Other are not supported.</a:t>
            </a:r>
          </a:p>
          <a:p>
            <a:pPr marL="171450" lvl="0" indent="-171450">
              <a:lnSpc>
                <a:spcPct val="150000"/>
              </a:lnSpc>
              <a:buFont typeface="Arial" panose="020B0604020202020204" pitchFamily="34" charset="0"/>
              <a:buChar char="•"/>
              <a:defRPr/>
            </a:pPr>
            <a:r>
              <a:rPr lang="en-US" sz="1200" dirty="0">
                <a:solidFill>
                  <a:srgbClr val="002060"/>
                </a:solidFill>
                <a:latin typeface="Arial" panose="020B0604020202020204" pitchFamily="34" charset="0"/>
                <a:cs typeface="Arial" panose="020B0604020202020204" pitchFamily="34" charset="0"/>
              </a:rPr>
              <a:t>Microsoft Graph Tokens don’t work outside of Graph API. (One Note API for instance)</a:t>
            </a:r>
          </a:p>
          <a:p>
            <a:pPr marL="457200" lvl="0" indent="-457200">
              <a:lnSpc>
                <a:spcPct val="150000"/>
              </a:lnSpc>
              <a:buFont typeface="Arial" panose="020B0604020202020204" pitchFamily="34" charset="0"/>
              <a:buChar char="•"/>
              <a:defRPr/>
            </a:pPr>
            <a:endParaRPr lang="en-US" sz="1200" dirty="0">
              <a:solidFill>
                <a:srgbClr val="002060"/>
              </a:solidFill>
              <a:latin typeface="Arial" panose="020B0604020202020204" pitchFamily="34" charset="0"/>
              <a:cs typeface="Arial" panose="020B0604020202020204" pitchFamily="34" charset="0"/>
            </a:endParaRPr>
          </a:p>
          <a:p>
            <a:r>
              <a:rPr lang="en-AU" dirty="0"/>
              <a:t>https://developer.microsoft.com/en-us/graph/graph-explorer</a:t>
            </a:r>
          </a:p>
          <a:p>
            <a:r>
              <a:rPr lang="en-AU" dirty="0"/>
              <a:t>https://docs.microsoft.com/en-us/graph/api/user-post-messages?view=graph-rest-1.0&amp;tabs=http</a:t>
            </a:r>
          </a:p>
        </p:txBody>
      </p:sp>
      <p:sp>
        <p:nvSpPr>
          <p:cNvPr id="4" name="Slide Number Placeholder 3"/>
          <p:cNvSpPr>
            <a:spLocks noGrp="1"/>
          </p:cNvSpPr>
          <p:nvPr>
            <p:ph type="sldNum" sz="quarter" idx="5"/>
          </p:nvPr>
        </p:nvSpPr>
        <p:spPr/>
        <p:txBody>
          <a:bodyPr/>
          <a:lstStyle/>
          <a:p>
            <a:fld id="{D4F364C1-24E9-465A-B55D-B706D0819ADA}" type="slidenum">
              <a:rPr lang="en-AU" smtClean="0"/>
              <a:t>40</a:t>
            </a:fld>
            <a:endParaRPr lang="en-AU"/>
          </a:p>
        </p:txBody>
      </p:sp>
    </p:spTree>
    <p:extLst>
      <p:ext uri="{BB962C8B-B14F-4D97-AF65-F5344CB8AC3E}">
        <p14:creationId xmlns:p14="http://schemas.microsoft.com/office/powerpoint/2010/main" val="2009201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50000"/>
              </a:lnSpc>
              <a:buFont typeface="Arial" panose="020B0604020202020204" pitchFamily="34" charset="0"/>
              <a:buNone/>
              <a:defRPr/>
            </a:pPr>
            <a:endParaRPr lang="en-US" sz="1200" dirty="0">
              <a:solidFill>
                <a:srgbClr val="00206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D4F364C1-24E9-465A-B55D-B706D0819ADA}" type="slidenum">
              <a:rPr lang="en-AU" smtClean="0"/>
              <a:t>41</a:t>
            </a:fld>
            <a:endParaRPr lang="en-AU"/>
          </a:p>
        </p:txBody>
      </p:sp>
    </p:spTree>
    <p:extLst>
      <p:ext uri="{BB962C8B-B14F-4D97-AF65-F5344CB8AC3E}">
        <p14:creationId xmlns:p14="http://schemas.microsoft.com/office/powerpoint/2010/main" val="15261455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C0B7CBD-8C46-4C11-9B68-A74D2A8A173E}" type="slidenum">
              <a:rPr lang="en-AU" smtClean="0"/>
              <a:t>43</a:t>
            </a:fld>
            <a:endParaRPr lang="en-AU"/>
          </a:p>
        </p:txBody>
      </p:sp>
    </p:spTree>
    <p:extLst>
      <p:ext uri="{BB962C8B-B14F-4D97-AF65-F5344CB8AC3E}">
        <p14:creationId xmlns:p14="http://schemas.microsoft.com/office/powerpoint/2010/main" val="1658322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C0B7CBD-8C46-4C11-9B68-A74D2A8A173E}" type="slidenum">
              <a:rPr lang="en-AU" smtClean="0"/>
              <a:t>4</a:t>
            </a:fld>
            <a:endParaRPr lang="en-AU"/>
          </a:p>
        </p:txBody>
      </p:sp>
    </p:spTree>
    <p:extLst>
      <p:ext uri="{BB962C8B-B14F-4D97-AF65-F5344CB8AC3E}">
        <p14:creationId xmlns:p14="http://schemas.microsoft.com/office/powerpoint/2010/main" val="1987106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44</a:t>
            </a:fld>
            <a:endParaRPr lang="en-AU"/>
          </a:p>
        </p:txBody>
      </p:sp>
    </p:spTree>
    <p:extLst>
      <p:ext uri="{BB962C8B-B14F-4D97-AF65-F5344CB8AC3E}">
        <p14:creationId xmlns:p14="http://schemas.microsoft.com/office/powerpoint/2010/main" val="1558802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755D50B-D8F7-495F-92CF-C7455F176EEE}" type="slidenum">
              <a:rPr lang="en-AU" smtClean="0"/>
              <a:t>5</a:t>
            </a:fld>
            <a:endParaRPr lang="en-AU"/>
          </a:p>
        </p:txBody>
      </p:sp>
    </p:spTree>
    <p:extLst>
      <p:ext uri="{BB962C8B-B14F-4D97-AF65-F5344CB8AC3E}">
        <p14:creationId xmlns:p14="http://schemas.microsoft.com/office/powerpoint/2010/main" val="1871431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755D50B-D8F7-495F-92CF-C7455F176EEE}" type="slidenum">
              <a:rPr lang="en-AU" smtClean="0"/>
              <a:t>6</a:t>
            </a:fld>
            <a:endParaRPr lang="en-AU"/>
          </a:p>
        </p:txBody>
      </p:sp>
    </p:spTree>
    <p:extLst>
      <p:ext uri="{BB962C8B-B14F-4D97-AF65-F5344CB8AC3E}">
        <p14:creationId xmlns:p14="http://schemas.microsoft.com/office/powerpoint/2010/main" val="78302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A755D50B-D8F7-495F-92CF-C7455F176EEE}" type="slidenum">
              <a:rPr lang="en-AU" smtClean="0"/>
              <a:t>7</a:t>
            </a:fld>
            <a:endParaRPr lang="en-AU"/>
          </a:p>
        </p:txBody>
      </p:sp>
    </p:spTree>
    <p:extLst>
      <p:ext uri="{BB962C8B-B14F-4D97-AF65-F5344CB8AC3E}">
        <p14:creationId xmlns:p14="http://schemas.microsoft.com/office/powerpoint/2010/main" val="912103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A755D50B-D8F7-495F-92CF-C7455F176EEE}" type="slidenum">
              <a:rPr lang="en-AU" smtClean="0"/>
              <a:t>8</a:t>
            </a:fld>
            <a:endParaRPr lang="en-AU"/>
          </a:p>
        </p:txBody>
      </p:sp>
    </p:spTree>
    <p:extLst>
      <p:ext uri="{BB962C8B-B14F-4D97-AF65-F5344CB8AC3E}">
        <p14:creationId xmlns:p14="http://schemas.microsoft.com/office/powerpoint/2010/main" val="1194037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HTTP is a Request Response Application Protocol that is built on TCP/ UDP.  TCP Ports 80,8080,3124,443</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z="1200" dirty="0">
                <a:solidFill>
                  <a:srgbClr val="002060"/>
                </a:solidFill>
                <a:latin typeface="Arial" panose="020B0604020202020204" pitchFamily="34" charset="0"/>
                <a:cs typeface="Arial" panose="020B0604020202020204" pitchFamily="34" charset="0"/>
              </a:rPr>
              <a:t>Clients communicate with the server by issuing requests and the server responding with responses.</a:t>
            </a:r>
          </a:p>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The Client running an Application (A browser for instance) will use this to communicate with services on the internet.</a:t>
            </a:r>
          </a:p>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Servers running a </a:t>
            </a:r>
            <a:r>
              <a:rPr lang="en-US" sz="1200" dirty="0" err="1">
                <a:solidFill>
                  <a:srgbClr val="002060"/>
                </a:solidFill>
                <a:latin typeface="Arial" panose="020B0604020202020204" pitchFamily="34" charset="0"/>
                <a:cs typeface="Arial" panose="020B0604020202020204" pitchFamily="34" charset="0"/>
              </a:rPr>
              <a:t>WebServer</a:t>
            </a:r>
            <a:r>
              <a:rPr lang="en-US" sz="1200" dirty="0">
                <a:solidFill>
                  <a:srgbClr val="002060"/>
                </a:solidFill>
                <a:latin typeface="Arial" panose="020B0604020202020204" pitchFamily="34" charset="0"/>
                <a:cs typeface="Arial" panose="020B0604020202020204" pitchFamily="34" charset="0"/>
              </a:rPr>
              <a:t> or (</a:t>
            </a:r>
            <a:r>
              <a:rPr lang="en-US" sz="1200" dirty="0" err="1">
                <a:solidFill>
                  <a:srgbClr val="002060"/>
                </a:solidFill>
                <a:latin typeface="Arial" panose="020B0604020202020204" pitchFamily="34" charset="0"/>
                <a:cs typeface="Arial" panose="020B0604020202020204" pitchFamily="34" charset="0"/>
              </a:rPr>
              <a:t>WebSerivce</a:t>
            </a:r>
            <a:r>
              <a:rPr lang="en-US" sz="1200" dirty="0">
                <a:solidFill>
                  <a:srgbClr val="002060"/>
                </a:solidFill>
                <a:latin typeface="Arial" panose="020B0604020202020204" pitchFamily="34" charset="0"/>
                <a:cs typeface="Arial" panose="020B0604020202020204" pitchFamily="34" charset="0"/>
              </a:rPr>
              <a:t>) such as (PHP, IIS, Apache, Tomcat) will service these requests.</a:t>
            </a:r>
          </a:p>
          <a:p>
            <a:pPr marL="0" lvl="0" indent="0">
              <a:lnSpc>
                <a:spcPct val="150000"/>
              </a:lnSpc>
              <a:buFont typeface="Arial" panose="020B0604020202020204" pitchFamily="34" charset="0"/>
              <a:buNone/>
              <a:defRPr/>
            </a:pPr>
            <a:r>
              <a:rPr lang="en-US" sz="1200" dirty="0">
                <a:solidFill>
                  <a:srgbClr val="002060"/>
                </a:solidFill>
                <a:latin typeface="Arial" panose="020B0604020202020204" pitchFamily="34" charset="0"/>
                <a:cs typeface="Arial" panose="020B0604020202020204" pitchFamily="34" charset="0"/>
              </a:rPr>
              <a:t>Data is transmitted using the body</a:t>
            </a:r>
          </a:p>
          <a:p>
            <a:pPr marL="0" lvl="0" indent="0">
              <a:lnSpc>
                <a:spcPct val="150000"/>
              </a:lnSpc>
              <a:buFont typeface="Arial" panose="020B0604020202020204" pitchFamily="34" charset="0"/>
              <a:buNone/>
              <a:defRPr/>
            </a:pPr>
            <a:endParaRPr lang="en-US" sz="1200" dirty="0">
              <a:solidFill>
                <a:srgbClr val="002060"/>
              </a:solidFill>
              <a:latin typeface="Arial" panose="020B0604020202020204" pitchFamily="34" charset="0"/>
              <a:cs typeface="Arial" panose="020B0604020202020204" pitchFamily="34" charset="0"/>
            </a:endParaRPr>
          </a:p>
          <a:p>
            <a:pPr marL="0" lvl="0" indent="0">
              <a:lnSpc>
                <a:spcPct val="150000"/>
              </a:lnSpc>
              <a:buFont typeface="Arial" panose="020B0604020202020204" pitchFamily="34" charset="0"/>
              <a:buNone/>
              <a:defRPr/>
            </a:pPr>
            <a:endParaRPr lang="en-US" sz="1200" dirty="0">
              <a:solidFill>
                <a:srgbClr val="00206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D4F364C1-24E9-465A-B55D-B706D0819ADA}" type="slidenum">
              <a:rPr lang="en-AU" smtClean="0"/>
              <a:t>9</a:t>
            </a:fld>
            <a:endParaRPr lang="en-AU"/>
          </a:p>
        </p:txBody>
      </p:sp>
    </p:spTree>
    <p:extLst>
      <p:ext uri="{BB962C8B-B14F-4D97-AF65-F5344CB8AC3E}">
        <p14:creationId xmlns:p14="http://schemas.microsoft.com/office/powerpoint/2010/main" val="2907162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561E9-931E-43A9-87E3-5CB7CBCB32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27EF7E41-22E3-4334-AD0C-185327440E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1702856-A715-4A5C-AA20-67F79A6C8C32}"/>
              </a:ext>
            </a:extLst>
          </p:cNvPr>
          <p:cNvSpPr>
            <a:spLocks noGrp="1"/>
          </p:cNvSpPr>
          <p:nvPr>
            <p:ph type="dt" sz="half" idx="10"/>
          </p:nvPr>
        </p:nvSpPr>
        <p:spPr/>
        <p:txBody>
          <a:bodyPr/>
          <a:lstStyle/>
          <a:p>
            <a:fld id="{EDFF8D1F-5AD6-4C56-9C37-4A26B132217B}" type="datetimeFigureOut">
              <a:rPr lang="en-AU" smtClean="0"/>
              <a:t>16/05/2020</a:t>
            </a:fld>
            <a:endParaRPr lang="en-AU"/>
          </a:p>
        </p:txBody>
      </p:sp>
      <p:sp>
        <p:nvSpPr>
          <p:cNvPr id="5" name="Footer Placeholder 4">
            <a:extLst>
              <a:ext uri="{FF2B5EF4-FFF2-40B4-BE49-F238E27FC236}">
                <a16:creationId xmlns:a16="http://schemas.microsoft.com/office/drawing/2014/main" id="{77C2BCFC-AE99-4FB3-8357-2C3EC928774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F7B978B-BBA3-4A21-9B80-EDA037D8FAFB}"/>
              </a:ext>
            </a:extLst>
          </p:cNvPr>
          <p:cNvSpPr>
            <a:spLocks noGrp="1"/>
          </p:cNvSpPr>
          <p:nvPr>
            <p:ph type="sldNum" sz="quarter" idx="12"/>
          </p:nvPr>
        </p:nvSpPr>
        <p:spPr/>
        <p:txBody>
          <a:bodyPr/>
          <a:lstStyle/>
          <a:p>
            <a:fld id="{4FEEE93B-73CE-4D2F-A7E9-8A46C3C0DE71}" type="slidenum">
              <a:rPr lang="en-AU" smtClean="0"/>
              <a:t>‹#›</a:t>
            </a:fld>
            <a:endParaRPr lang="en-AU"/>
          </a:p>
        </p:txBody>
      </p:sp>
    </p:spTree>
    <p:extLst>
      <p:ext uri="{BB962C8B-B14F-4D97-AF65-F5344CB8AC3E}">
        <p14:creationId xmlns:p14="http://schemas.microsoft.com/office/powerpoint/2010/main" val="2221252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0831-0610-41F7-8695-C853B7ABC0B5}"/>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FB422E2-F9E8-4454-BCC8-DF0A145451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207E3AD-3AE2-4D58-8632-3C9C9A220C91}"/>
              </a:ext>
            </a:extLst>
          </p:cNvPr>
          <p:cNvSpPr>
            <a:spLocks noGrp="1"/>
          </p:cNvSpPr>
          <p:nvPr>
            <p:ph type="dt" sz="half" idx="10"/>
          </p:nvPr>
        </p:nvSpPr>
        <p:spPr/>
        <p:txBody>
          <a:bodyPr/>
          <a:lstStyle/>
          <a:p>
            <a:fld id="{EDFF8D1F-5AD6-4C56-9C37-4A26B132217B}" type="datetimeFigureOut">
              <a:rPr lang="en-AU" smtClean="0"/>
              <a:t>16/05/2020</a:t>
            </a:fld>
            <a:endParaRPr lang="en-AU"/>
          </a:p>
        </p:txBody>
      </p:sp>
      <p:sp>
        <p:nvSpPr>
          <p:cNvPr id="5" name="Footer Placeholder 4">
            <a:extLst>
              <a:ext uri="{FF2B5EF4-FFF2-40B4-BE49-F238E27FC236}">
                <a16:creationId xmlns:a16="http://schemas.microsoft.com/office/drawing/2014/main" id="{EEDEFEFC-05E9-4DFE-951D-A4A5ED37471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A181896-B295-49C2-B487-8CD13AF5D048}"/>
              </a:ext>
            </a:extLst>
          </p:cNvPr>
          <p:cNvSpPr>
            <a:spLocks noGrp="1"/>
          </p:cNvSpPr>
          <p:nvPr>
            <p:ph type="sldNum" sz="quarter" idx="12"/>
          </p:nvPr>
        </p:nvSpPr>
        <p:spPr/>
        <p:txBody>
          <a:bodyPr/>
          <a:lstStyle/>
          <a:p>
            <a:fld id="{4FEEE93B-73CE-4D2F-A7E9-8A46C3C0DE71}" type="slidenum">
              <a:rPr lang="en-AU" smtClean="0"/>
              <a:t>‹#›</a:t>
            </a:fld>
            <a:endParaRPr lang="en-AU"/>
          </a:p>
        </p:txBody>
      </p:sp>
    </p:spTree>
    <p:extLst>
      <p:ext uri="{BB962C8B-B14F-4D97-AF65-F5344CB8AC3E}">
        <p14:creationId xmlns:p14="http://schemas.microsoft.com/office/powerpoint/2010/main" val="2569884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3772C1-63F5-4822-8F84-8E2EA3D07D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DE0DAAD-3C63-4077-BEC0-F7166DF2F2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0681E5D-BD5A-4E00-9601-AC99A9B59588}"/>
              </a:ext>
            </a:extLst>
          </p:cNvPr>
          <p:cNvSpPr>
            <a:spLocks noGrp="1"/>
          </p:cNvSpPr>
          <p:nvPr>
            <p:ph type="dt" sz="half" idx="10"/>
          </p:nvPr>
        </p:nvSpPr>
        <p:spPr/>
        <p:txBody>
          <a:bodyPr/>
          <a:lstStyle/>
          <a:p>
            <a:fld id="{EDFF8D1F-5AD6-4C56-9C37-4A26B132217B}" type="datetimeFigureOut">
              <a:rPr lang="en-AU" smtClean="0"/>
              <a:t>16/05/2020</a:t>
            </a:fld>
            <a:endParaRPr lang="en-AU"/>
          </a:p>
        </p:txBody>
      </p:sp>
      <p:sp>
        <p:nvSpPr>
          <p:cNvPr id="5" name="Footer Placeholder 4">
            <a:extLst>
              <a:ext uri="{FF2B5EF4-FFF2-40B4-BE49-F238E27FC236}">
                <a16:creationId xmlns:a16="http://schemas.microsoft.com/office/drawing/2014/main" id="{82A09DA2-1CEF-479C-A4B0-56AE69DCBDD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818A26-E570-4124-96FA-A87874F44C7C}"/>
              </a:ext>
            </a:extLst>
          </p:cNvPr>
          <p:cNvSpPr>
            <a:spLocks noGrp="1"/>
          </p:cNvSpPr>
          <p:nvPr>
            <p:ph type="sldNum" sz="quarter" idx="12"/>
          </p:nvPr>
        </p:nvSpPr>
        <p:spPr/>
        <p:txBody>
          <a:bodyPr/>
          <a:lstStyle/>
          <a:p>
            <a:fld id="{4FEEE93B-73CE-4D2F-A7E9-8A46C3C0DE71}" type="slidenum">
              <a:rPr lang="en-AU" smtClean="0"/>
              <a:t>‹#›</a:t>
            </a:fld>
            <a:endParaRPr lang="en-AU"/>
          </a:p>
        </p:txBody>
      </p:sp>
    </p:spTree>
    <p:extLst>
      <p:ext uri="{BB962C8B-B14F-4D97-AF65-F5344CB8AC3E}">
        <p14:creationId xmlns:p14="http://schemas.microsoft.com/office/powerpoint/2010/main" val="1995977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1"/>
            <a:ext cx="10972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11" name="Title 10"/>
          <p:cNvSpPr>
            <a:spLocks noGrp="1"/>
          </p:cNvSpPr>
          <p:nvPr>
            <p:ph type="title"/>
          </p:nvPr>
        </p:nvSpPr>
        <p:spPr>
          <a:xfrm>
            <a:off x="609600" y="44624"/>
            <a:ext cx="8352928" cy="720080"/>
          </a:xfrm>
          <a:prstGeom prst="rect">
            <a:avLst/>
          </a:prstGeom>
        </p:spPr>
        <p:txBody>
          <a:bodyPr anchor="ctr"/>
          <a:lstStyle>
            <a:lvl1pPr>
              <a:defRPr sz="3600"/>
            </a:lvl1pPr>
          </a:lstStyle>
          <a:p>
            <a:r>
              <a:rPr lang="en-US"/>
              <a:t>Click to edit Master title style</a:t>
            </a:r>
            <a:endParaRPr lang="en-NZ"/>
          </a:p>
        </p:txBody>
      </p:sp>
      <p:sp>
        <p:nvSpPr>
          <p:cNvPr id="16" name="Text Placeholder 15"/>
          <p:cNvSpPr>
            <a:spLocks noGrp="1"/>
          </p:cNvSpPr>
          <p:nvPr>
            <p:ph type="body" sz="quarter" idx="10" hasCustomPrompt="1"/>
          </p:nvPr>
        </p:nvSpPr>
        <p:spPr>
          <a:xfrm>
            <a:off x="609600" y="908720"/>
            <a:ext cx="10286933" cy="504056"/>
          </a:xfrm>
        </p:spPr>
        <p:txBody>
          <a:bodyPr anchor="ctr">
            <a:normAutofit/>
          </a:bodyPr>
          <a:lstStyle>
            <a:lvl1pPr marL="0" indent="0">
              <a:buNone/>
              <a:defRPr lang="en-NZ" sz="3200" kern="1200" dirty="0">
                <a:solidFill>
                  <a:schemeClr val="tx1">
                    <a:tint val="75000"/>
                  </a:schemeClr>
                </a:solidFill>
                <a:latin typeface="+mn-lt"/>
                <a:ea typeface="+mn-ea"/>
                <a:cs typeface="+mn-cs"/>
              </a:defRPr>
            </a:lvl1pPr>
          </a:lstStyle>
          <a:p>
            <a:pPr lvl="0"/>
            <a:r>
              <a:rPr lang="en-US"/>
              <a:t>Click to edit subtitle</a:t>
            </a:r>
            <a:endParaRPr lang="en-NZ"/>
          </a:p>
        </p:txBody>
      </p:sp>
      <p:sp>
        <p:nvSpPr>
          <p:cNvPr id="5" name="Rectangle 4">
            <a:extLst>
              <a:ext uri="{FF2B5EF4-FFF2-40B4-BE49-F238E27FC236}">
                <a16:creationId xmlns:a16="http://schemas.microsoft.com/office/drawing/2014/main" id="{186C1FBD-E046-4597-A219-E5DFEB5275A2}"/>
              </a:ext>
            </a:extLst>
          </p:cNvPr>
          <p:cNvSpPr/>
          <p:nvPr userDrawn="1"/>
        </p:nvSpPr>
        <p:spPr>
          <a:xfrm>
            <a:off x="0" y="-14626"/>
            <a:ext cx="10896533" cy="851338"/>
          </a:xfrm>
          <a:prstGeom prst="rect">
            <a:avLst/>
          </a:prstGeom>
          <a:solidFill>
            <a:srgbClr val="FFB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useBgFill="1">
        <p:nvSpPr>
          <p:cNvPr id="9" name="Rectangle 8"/>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 name="Rounded Rectangle 11"/>
          <p:cNvSpPr/>
          <p:nvPr userDrawn="1"/>
        </p:nvSpPr>
        <p:spPr>
          <a:xfrm>
            <a:off x="2779295" y="1400050"/>
            <a:ext cx="6460957" cy="776215"/>
          </a:xfrm>
          <a:prstGeom prst="roundRect">
            <a:avLst/>
          </a:prstGeom>
          <a:solidFill>
            <a:srgbClr val="F25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0">
              <a:solidFill>
                <a:schemeClr val="bg1"/>
              </a:solidFill>
              <a:latin typeface="+mj-lt"/>
            </a:endParaRPr>
          </a:p>
        </p:txBody>
      </p:sp>
      <p:sp>
        <p:nvSpPr>
          <p:cNvPr id="4" name="Text Placeholder 3"/>
          <p:cNvSpPr>
            <a:spLocks noGrp="1"/>
          </p:cNvSpPr>
          <p:nvPr>
            <p:ph type="body" sz="quarter" idx="11"/>
          </p:nvPr>
        </p:nvSpPr>
        <p:spPr>
          <a:xfrm>
            <a:off x="2779713" y="2286000"/>
            <a:ext cx="6461125" cy="444500"/>
          </a:xfrm>
          <a:solidFill>
            <a:srgbClr val="FFB901"/>
          </a:solidFill>
        </p:spPr>
        <p:txBody>
          <a:bodyPr/>
          <a:lstStyle>
            <a:lvl1pPr marL="0" indent="0" algn="ctr">
              <a:buNone/>
              <a:defRPr>
                <a:solidFill>
                  <a:schemeClr val="bg1"/>
                </a:solidFill>
              </a:defRPr>
            </a:lvl1pPr>
          </a:lstStyle>
          <a:p>
            <a:pPr lvl="0"/>
            <a:r>
              <a:rPr lang="en-US"/>
              <a:t>Click to edit Master text styles</a:t>
            </a:r>
          </a:p>
        </p:txBody>
      </p:sp>
      <p:sp>
        <p:nvSpPr>
          <p:cNvPr id="13" name="Text Placeholder 12"/>
          <p:cNvSpPr>
            <a:spLocks noGrp="1"/>
          </p:cNvSpPr>
          <p:nvPr>
            <p:ph type="body" sz="quarter" idx="12" hasCustomPrompt="1"/>
          </p:nvPr>
        </p:nvSpPr>
        <p:spPr>
          <a:xfrm>
            <a:off x="2900363" y="1450503"/>
            <a:ext cx="6230937" cy="630710"/>
          </a:xfrm>
        </p:spPr>
        <p:txBody>
          <a:bodyPr>
            <a:noAutofit/>
          </a:bodyPr>
          <a:lstStyle>
            <a:lvl1pPr marL="0" indent="0">
              <a:buNone/>
              <a:defRPr sz="4400">
                <a:solidFill>
                  <a:schemeClr val="bg1"/>
                </a:solidFill>
                <a:latin typeface="+mj-lt"/>
              </a:defRPr>
            </a:lvl1pPr>
          </a:lstStyle>
          <a:p>
            <a:pPr lvl="0"/>
            <a:r>
              <a:rPr lang="en-US"/>
              <a:t>CLICK TO EDIT</a:t>
            </a:r>
          </a:p>
        </p:txBody>
      </p:sp>
      <p:sp>
        <p:nvSpPr>
          <p:cNvPr id="10" name="TextBox 9">
            <a:extLst>
              <a:ext uri="{FF2B5EF4-FFF2-40B4-BE49-F238E27FC236}">
                <a16:creationId xmlns:a16="http://schemas.microsoft.com/office/drawing/2014/main" id="{FF457BCA-8029-4F5C-914F-FF2743A9EC6D}"/>
              </a:ext>
            </a:extLst>
          </p:cNvPr>
          <p:cNvSpPr txBox="1"/>
          <p:nvPr userDrawn="1"/>
        </p:nvSpPr>
        <p:spPr>
          <a:xfrm>
            <a:off x="4149962" y="6274750"/>
            <a:ext cx="3624349" cy="338554"/>
          </a:xfrm>
          <a:prstGeom prst="rect">
            <a:avLst/>
          </a:prstGeom>
          <a:noFill/>
        </p:spPr>
        <p:txBody>
          <a:bodyPr wrap="square" rtlCol="0">
            <a:spAutoFit/>
          </a:bodyPr>
          <a:lstStyle/>
          <a:p>
            <a:r>
              <a:rPr lang="en-AU" sz="1600" b="1">
                <a:solidFill>
                  <a:srgbClr val="F06C0A"/>
                </a:solidFill>
              </a:rPr>
              <a:t>#M365May @M365May M365May.com</a:t>
            </a:r>
          </a:p>
        </p:txBody>
      </p:sp>
    </p:spTree>
    <p:extLst>
      <p:ext uri="{BB962C8B-B14F-4D97-AF65-F5344CB8AC3E}">
        <p14:creationId xmlns:p14="http://schemas.microsoft.com/office/powerpoint/2010/main" val="2109844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674D4-3F05-47D2-88E6-10BD1038CB6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DB5A429-DDE1-48F4-A276-AA006A7AE7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3725243-2A04-4150-85A2-2580125B673E}"/>
              </a:ext>
            </a:extLst>
          </p:cNvPr>
          <p:cNvSpPr>
            <a:spLocks noGrp="1"/>
          </p:cNvSpPr>
          <p:nvPr>
            <p:ph type="dt" sz="half" idx="10"/>
          </p:nvPr>
        </p:nvSpPr>
        <p:spPr/>
        <p:txBody>
          <a:bodyPr/>
          <a:lstStyle/>
          <a:p>
            <a:fld id="{EDFF8D1F-5AD6-4C56-9C37-4A26B132217B}" type="datetimeFigureOut">
              <a:rPr lang="en-AU" smtClean="0"/>
              <a:t>16/05/2020</a:t>
            </a:fld>
            <a:endParaRPr lang="en-AU"/>
          </a:p>
        </p:txBody>
      </p:sp>
      <p:sp>
        <p:nvSpPr>
          <p:cNvPr id="5" name="Footer Placeholder 4">
            <a:extLst>
              <a:ext uri="{FF2B5EF4-FFF2-40B4-BE49-F238E27FC236}">
                <a16:creationId xmlns:a16="http://schemas.microsoft.com/office/drawing/2014/main" id="{A7C1D8DF-A149-40AB-9614-0897AA4D869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F1D91C5-C446-4FAC-98DD-D36EABACBA4C}"/>
              </a:ext>
            </a:extLst>
          </p:cNvPr>
          <p:cNvSpPr>
            <a:spLocks noGrp="1"/>
          </p:cNvSpPr>
          <p:nvPr>
            <p:ph type="sldNum" sz="quarter" idx="12"/>
          </p:nvPr>
        </p:nvSpPr>
        <p:spPr/>
        <p:txBody>
          <a:bodyPr/>
          <a:lstStyle/>
          <a:p>
            <a:fld id="{4FEEE93B-73CE-4D2F-A7E9-8A46C3C0DE71}" type="slidenum">
              <a:rPr lang="en-AU" smtClean="0"/>
              <a:t>‹#›</a:t>
            </a:fld>
            <a:endParaRPr lang="en-AU"/>
          </a:p>
        </p:txBody>
      </p:sp>
    </p:spTree>
    <p:extLst>
      <p:ext uri="{BB962C8B-B14F-4D97-AF65-F5344CB8AC3E}">
        <p14:creationId xmlns:p14="http://schemas.microsoft.com/office/powerpoint/2010/main" val="3982246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59D3D-77D9-49DA-BF44-A651505C5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0A25CFD3-94B2-46C1-8CD1-C7391AC0FA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021C6D-67CA-4FDF-B060-5F7B8E465848}"/>
              </a:ext>
            </a:extLst>
          </p:cNvPr>
          <p:cNvSpPr>
            <a:spLocks noGrp="1"/>
          </p:cNvSpPr>
          <p:nvPr>
            <p:ph type="dt" sz="half" idx="10"/>
          </p:nvPr>
        </p:nvSpPr>
        <p:spPr/>
        <p:txBody>
          <a:bodyPr/>
          <a:lstStyle/>
          <a:p>
            <a:fld id="{EDFF8D1F-5AD6-4C56-9C37-4A26B132217B}" type="datetimeFigureOut">
              <a:rPr lang="en-AU" smtClean="0"/>
              <a:t>16/05/2020</a:t>
            </a:fld>
            <a:endParaRPr lang="en-AU"/>
          </a:p>
        </p:txBody>
      </p:sp>
      <p:sp>
        <p:nvSpPr>
          <p:cNvPr id="5" name="Footer Placeholder 4">
            <a:extLst>
              <a:ext uri="{FF2B5EF4-FFF2-40B4-BE49-F238E27FC236}">
                <a16:creationId xmlns:a16="http://schemas.microsoft.com/office/drawing/2014/main" id="{C8CBD458-B722-443A-9CA0-7E9851AB453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A8AE6CA-F50C-4CAC-A2AE-003C3C5449A2}"/>
              </a:ext>
            </a:extLst>
          </p:cNvPr>
          <p:cNvSpPr>
            <a:spLocks noGrp="1"/>
          </p:cNvSpPr>
          <p:nvPr>
            <p:ph type="sldNum" sz="quarter" idx="12"/>
          </p:nvPr>
        </p:nvSpPr>
        <p:spPr/>
        <p:txBody>
          <a:bodyPr/>
          <a:lstStyle/>
          <a:p>
            <a:fld id="{4FEEE93B-73CE-4D2F-A7E9-8A46C3C0DE71}" type="slidenum">
              <a:rPr lang="en-AU" smtClean="0"/>
              <a:t>‹#›</a:t>
            </a:fld>
            <a:endParaRPr lang="en-AU"/>
          </a:p>
        </p:txBody>
      </p:sp>
    </p:spTree>
    <p:extLst>
      <p:ext uri="{BB962C8B-B14F-4D97-AF65-F5344CB8AC3E}">
        <p14:creationId xmlns:p14="http://schemas.microsoft.com/office/powerpoint/2010/main" val="2677116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932F4-EF55-4A3B-B955-FE45AB90DA3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0739D8F-76FF-49CF-AC9D-04FAA40BD6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28B57BB-DF98-4B52-A487-64B5F4ECC8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FEFF6A6-E723-4740-88DC-BE1F58784AD7}"/>
              </a:ext>
            </a:extLst>
          </p:cNvPr>
          <p:cNvSpPr>
            <a:spLocks noGrp="1"/>
          </p:cNvSpPr>
          <p:nvPr>
            <p:ph type="dt" sz="half" idx="10"/>
          </p:nvPr>
        </p:nvSpPr>
        <p:spPr/>
        <p:txBody>
          <a:bodyPr/>
          <a:lstStyle/>
          <a:p>
            <a:fld id="{EDFF8D1F-5AD6-4C56-9C37-4A26B132217B}" type="datetimeFigureOut">
              <a:rPr lang="en-AU" smtClean="0"/>
              <a:t>16/05/2020</a:t>
            </a:fld>
            <a:endParaRPr lang="en-AU"/>
          </a:p>
        </p:txBody>
      </p:sp>
      <p:sp>
        <p:nvSpPr>
          <p:cNvPr id="6" name="Footer Placeholder 5">
            <a:extLst>
              <a:ext uri="{FF2B5EF4-FFF2-40B4-BE49-F238E27FC236}">
                <a16:creationId xmlns:a16="http://schemas.microsoft.com/office/drawing/2014/main" id="{6AFE7D5B-962D-45EE-86BD-90E3140E68E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DD5C310-D242-485E-9F4E-E63214E073FE}"/>
              </a:ext>
            </a:extLst>
          </p:cNvPr>
          <p:cNvSpPr>
            <a:spLocks noGrp="1"/>
          </p:cNvSpPr>
          <p:nvPr>
            <p:ph type="sldNum" sz="quarter" idx="12"/>
          </p:nvPr>
        </p:nvSpPr>
        <p:spPr/>
        <p:txBody>
          <a:bodyPr/>
          <a:lstStyle/>
          <a:p>
            <a:fld id="{4FEEE93B-73CE-4D2F-A7E9-8A46C3C0DE71}" type="slidenum">
              <a:rPr lang="en-AU" smtClean="0"/>
              <a:t>‹#›</a:t>
            </a:fld>
            <a:endParaRPr lang="en-AU"/>
          </a:p>
        </p:txBody>
      </p:sp>
    </p:spTree>
    <p:extLst>
      <p:ext uri="{BB962C8B-B14F-4D97-AF65-F5344CB8AC3E}">
        <p14:creationId xmlns:p14="http://schemas.microsoft.com/office/powerpoint/2010/main" val="41422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95107-72CB-432F-B097-1CC27103A83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FAEFD93-E299-4362-8AC9-250CC357A9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188569-93BC-474C-86AA-D4C138DF39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EC32804-3B3F-407A-B42A-084170FF06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8D1F9-3029-466D-A444-7892AD3C86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2233E1C-C4AA-459E-BD85-9C2A3492148B}"/>
              </a:ext>
            </a:extLst>
          </p:cNvPr>
          <p:cNvSpPr>
            <a:spLocks noGrp="1"/>
          </p:cNvSpPr>
          <p:nvPr>
            <p:ph type="dt" sz="half" idx="10"/>
          </p:nvPr>
        </p:nvSpPr>
        <p:spPr/>
        <p:txBody>
          <a:bodyPr/>
          <a:lstStyle/>
          <a:p>
            <a:fld id="{EDFF8D1F-5AD6-4C56-9C37-4A26B132217B}" type="datetimeFigureOut">
              <a:rPr lang="en-AU" smtClean="0"/>
              <a:t>16/05/2020</a:t>
            </a:fld>
            <a:endParaRPr lang="en-AU"/>
          </a:p>
        </p:txBody>
      </p:sp>
      <p:sp>
        <p:nvSpPr>
          <p:cNvPr id="8" name="Footer Placeholder 7">
            <a:extLst>
              <a:ext uri="{FF2B5EF4-FFF2-40B4-BE49-F238E27FC236}">
                <a16:creationId xmlns:a16="http://schemas.microsoft.com/office/drawing/2014/main" id="{3522F32B-B86D-498A-8670-B5F903C0142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1FAECA34-E0BA-4936-8724-7CB822236572}"/>
              </a:ext>
            </a:extLst>
          </p:cNvPr>
          <p:cNvSpPr>
            <a:spLocks noGrp="1"/>
          </p:cNvSpPr>
          <p:nvPr>
            <p:ph type="sldNum" sz="quarter" idx="12"/>
          </p:nvPr>
        </p:nvSpPr>
        <p:spPr/>
        <p:txBody>
          <a:bodyPr/>
          <a:lstStyle/>
          <a:p>
            <a:fld id="{4FEEE93B-73CE-4D2F-A7E9-8A46C3C0DE71}" type="slidenum">
              <a:rPr lang="en-AU" smtClean="0"/>
              <a:t>‹#›</a:t>
            </a:fld>
            <a:endParaRPr lang="en-AU"/>
          </a:p>
        </p:txBody>
      </p:sp>
    </p:spTree>
    <p:extLst>
      <p:ext uri="{BB962C8B-B14F-4D97-AF65-F5344CB8AC3E}">
        <p14:creationId xmlns:p14="http://schemas.microsoft.com/office/powerpoint/2010/main" val="3556434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D59F6-B63B-420F-AC61-081D24976F5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107CFEEE-800A-4D4F-96EC-FC8CEF5DDD57}"/>
              </a:ext>
            </a:extLst>
          </p:cNvPr>
          <p:cNvSpPr>
            <a:spLocks noGrp="1"/>
          </p:cNvSpPr>
          <p:nvPr>
            <p:ph type="dt" sz="half" idx="10"/>
          </p:nvPr>
        </p:nvSpPr>
        <p:spPr/>
        <p:txBody>
          <a:bodyPr/>
          <a:lstStyle/>
          <a:p>
            <a:fld id="{EDFF8D1F-5AD6-4C56-9C37-4A26B132217B}" type="datetimeFigureOut">
              <a:rPr lang="en-AU" smtClean="0"/>
              <a:t>16/05/2020</a:t>
            </a:fld>
            <a:endParaRPr lang="en-AU"/>
          </a:p>
        </p:txBody>
      </p:sp>
      <p:sp>
        <p:nvSpPr>
          <p:cNvPr id="4" name="Footer Placeholder 3">
            <a:extLst>
              <a:ext uri="{FF2B5EF4-FFF2-40B4-BE49-F238E27FC236}">
                <a16:creationId xmlns:a16="http://schemas.microsoft.com/office/drawing/2014/main" id="{8185E27E-8B3A-4338-B64B-BAD61584792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5CCF56B-00FE-4CF5-9BDE-357BD57CA574}"/>
              </a:ext>
            </a:extLst>
          </p:cNvPr>
          <p:cNvSpPr>
            <a:spLocks noGrp="1"/>
          </p:cNvSpPr>
          <p:nvPr>
            <p:ph type="sldNum" sz="quarter" idx="12"/>
          </p:nvPr>
        </p:nvSpPr>
        <p:spPr/>
        <p:txBody>
          <a:bodyPr/>
          <a:lstStyle/>
          <a:p>
            <a:fld id="{4FEEE93B-73CE-4D2F-A7E9-8A46C3C0DE71}" type="slidenum">
              <a:rPr lang="en-AU" smtClean="0"/>
              <a:t>‹#›</a:t>
            </a:fld>
            <a:endParaRPr lang="en-AU"/>
          </a:p>
        </p:txBody>
      </p:sp>
    </p:spTree>
    <p:extLst>
      <p:ext uri="{BB962C8B-B14F-4D97-AF65-F5344CB8AC3E}">
        <p14:creationId xmlns:p14="http://schemas.microsoft.com/office/powerpoint/2010/main" val="274594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35BA77-E608-4716-B38A-74B835ECD26C}"/>
              </a:ext>
            </a:extLst>
          </p:cNvPr>
          <p:cNvSpPr>
            <a:spLocks noGrp="1"/>
          </p:cNvSpPr>
          <p:nvPr>
            <p:ph type="dt" sz="half" idx="10"/>
          </p:nvPr>
        </p:nvSpPr>
        <p:spPr/>
        <p:txBody>
          <a:bodyPr/>
          <a:lstStyle/>
          <a:p>
            <a:fld id="{EDFF8D1F-5AD6-4C56-9C37-4A26B132217B}" type="datetimeFigureOut">
              <a:rPr lang="en-AU" smtClean="0"/>
              <a:t>16/05/2020</a:t>
            </a:fld>
            <a:endParaRPr lang="en-AU"/>
          </a:p>
        </p:txBody>
      </p:sp>
      <p:sp>
        <p:nvSpPr>
          <p:cNvPr id="3" name="Footer Placeholder 2">
            <a:extLst>
              <a:ext uri="{FF2B5EF4-FFF2-40B4-BE49-F238E27FC236}">
                <a16:creationId xmlns:a16="http://schemas.microsoft.com/office/drawing/2014/main" id="{CBD4F669-8B2A-48E4-BB78-03AB68F6194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BFE3523-649E-4D76-A410-BD4873647AD9}"/>
              </a:ext>
            </a:extLst>
          </p:cNvPr>
          <p:cNvSpPr>
            <a:spLocks noGrp="1"/>
          </p:cNvSpPr>
          <p:nvPr>
            <p:ph type="sldNum" sz="quarter" idx="12"/>
          </p:nvPr>
        </p:nvSpPr>
        <p:spPr/>
        <p:txBody>
          <a:bodyPr/>
          <a:lstStyle/>
          <a:p>
            <a:fld id="{4FEEE93B-73CE-4D2F-A7E9-8A46C3C0DE71}" type="slidenum">
              <a:rPr lang="en-AU" smtClean="0"/>
              <a:t>‹#›</a:t>
            </a:fld>
            <a:endParaRPr lang="en-AU"/>
          </a:p>
        </p:txBody>
      </p:sp>
    </p:spTree>
    <p:extLst>
      <p:ext uri="{BB962C8B-B14F-4D97-AF65-F5344CB8AC3E}">
        <p14:creationId xmlns:p14="http://schemas.microsoft.com/office/powerpoint/2010/main" val="3111505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8D322-2B78-4A4D-9B68-E183152E58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EE6BB6D-5DDC-497A-AC60-7C90C5464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0B31408-AC56-4381-93C0-0F5514238E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E21ECA-D64D-4AE1-93EC-C9701FDFCBB4}"/>
              </a:ext>
            </a:extLst>
          </p:cNvPr>
          <p:cNvSpPr>
            <a:spLocks noGrp="1"/>
          </p:cNvSpPr>
          <p:nvPr>
            <p:ph type="dt" sz="half" idx="10"/>
          </p:nvPr>
        </p:nvSpPr>
        <p:spPr/>
        <p:txBody>
          <a:bodyPr/>
          <a:lstStyle/>
          <a:p>
            <a:fld id="{EDFF8D1F-5AD6-4C56-9C37-4A26B132217B}" type="datetimeFigureOut">
              <a:rPr lang="en-AU" smtClean="0"/>
              <a:t>16/05/2020</a:t>
            </a:fld>
            <a:endParaRPr lang="en-AU"/>
          </a:p>
        </p:txBody>
      </p:sp>
      <p:sp>
        <p:nvSpPr>
          <p:cNvPr id="6" name="Footer Placeholder 5">
            <a:extLst>
              <a:ext uri="{FF2B5EF4-FFF2-40B4-BE49-F238E27FC236}">
                <a16:creationId xmlns:a16="http://schemas.microsoft.com/office/drawing/2014/main" id="{57EA85D9-20DE-4B70-A70D-29530F10AC9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FD6144-BCB8-4D20-B24B-B7FC0B44108C}"/>
              </a:ext>
            </a:extLst>
          </p:cNvPr>
          <p:cNvSpPr>
            <a:spLocks noGrp="1"/>
          </p:cNvSpPr>
          <p:nvPr>
            <p:ph type="sldNum" sz="quarter" idx="12"/>
          </p:nvPr>
        </p:nvSpPr>
        <p:spPr/>
        <p:txBody>
          <a:bodyPr/>
          <a:lstStyle/>
          <a:p>
            <a:fld id="{4FEEE93B-73CE-4D2F-A7E9-8A46C3C0DE71}" type="slidenum">
              <a:rPr lang="en-AU" smtClean="0"/>
              <a:t>‹#›</a:t>
            </a:fld>
            <a:endParaRPr lang="en-AU"/>
          </a:p>
        </p:txBody>
      </p:sp>
    </p:spTree>
    <p:extLst>
      <p:ext uri="{BB962C8B-B14F-4D97-AF65-F5344CB8AC3E}">
        <p14:creationId xmlns:p14="http://schemas.microsoft.com/office/powerpoint/2010/main" val="4197430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9D15-8B4C-4223-B7F2-166AC1463F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5A84DE8-0323-436E-B657-897062B74E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2E2F9A5-D266-4DC2-8C68-9ED80E900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1F23A2-3BAD-4F34-B916-029BF02203DF}"/>
              </a:ext>
            </a:extLst>
          </p:cNvPr>
          <p:cNvSpPr>
            <a:spLocks noGrp="1"/>
          </p:cNvSpPr>
          <p:nvPr>
            <p:ph type="dt" sz="half" idx="10"/>
          </p:nvPr>
        </p:nvSpPr>
        <p:spPr/>
        <p:txBody>
          <a:bodyPr/>
          <a:lstStyle/>
          <a:p>
            <a:fld id="{EDFF8D1F-5AD6-4C56-9C37-4A26B132217B}" type="datetimeFigureOut">
              <a:rPr lang="en-AU" smtClean="0"/>
              <a:t>16/05/2020</a:t>
            </a:fld>
            <a:endParaRPr lang="en-AU"/>
          </a:p>
        </p:txBody>
      </p:sp>
      <p:sp>
        <p:nvSpPr>
          <p:cNvPr id="6" name="Footer Placeholder 5">
            <a:extLst>
              <a:ext uri="{FF2B5EF4-FFF2-40B4-BE49-F238E27FC236}">
                <a16:creationId xmlns:a16="http://schemas.microsoft.com/office/drawing/2014/main" id="{509DBCA6-B2E6-4D51-8B58-996216242A5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27BB9BD-716A-4CFE-8297-A44F1B4BE3B2}"/>
              </a:ext>
            </a:extLst>
          </p:cNvPr>
          <p:cNvSpPr>
            <a:spLocks noGrp="1"/>
          </p:cNvSpPr>
          <p:nvPr>
            <p:ph type="sldNum" sz="quarter" idx="12"/>
          </p:nvPr>
        </p:nvSpPr>
        <p:spPr/>
        <p:txBody>
          <a:bodyPr/>
          <a:lstStyle/>
          <a:p>
            <a:fld id="{4FEEE93B-73CE-4D2F-A7E9-8A46C3C0DE71}" type="slidenum">
              <a:rPr lang="en-AU" smtClean="0"/>
              <a:t>‹#›</a:t>
            </a:fld>
            <a:endParaRPr lang="en-AU"/>
          </a:p>
        </p:txBody>
      </p:sp>
    </p:spTree>
    <p:extLst>
      <p:ext uri="{BB962C8B-B14F-4D97-AF65-F5344CB8AC3E}">
        <p14:creationId xmlns:p14="http://schemas.microsoft.com/office/powerpoint/2010/main" val="2802495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476297-426D-41BE-B990-68203ECA1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0C5CB9D-EEC9-41E9-A68A-C9EF37BDF6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F6553B0-DF85-410D-BCE1-643FA9B47D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FF8D1F-5AD6-4C56-9C37-4A26B132217B}" type="datetimeFigureOut">
              <a:rPr lang="en-AU" smtClean="0"/>
              <a:t>16/05/2020</a:t>
            </a:fld>
            <a:endParaRPr lang="en-AU"/>
          </a:p>
        </p:txBody>
      </p:sp>
      <p:sp>
        <p:nvSpPr>
          <p:cNvPr id="5" name="Footer Placeholder 4">
            <a:extLst>
              <a:ext uri="{FF2B5EF4-FFF2-40B4-BE49-F238E27FC236}">
                <a16:creationId xmlns:a16="http://schemas.microsoft.com/office/drawing/2014/main" id="{F600A2FD-7A02-43D0-969F-D31E946277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70162678-D4BE-456A-9B0F-A50E16D4D7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EEE93B-73CE-4D2F-A7E9-8A46C3C0DE71}" type="slidenum">
              <a:rPr lang="en-AU" smtClean="0"/>
              <a:t>‹#›</a:t>
            </a:fld>
            <a:endParaRPr lang="en-AU"/>
          </a:p>
        </p:txBody>
      </p:sp>
    </p:spTree>
    <p:extLst>
      <p:ext uri="{BB962C8B-B14F-4D97-AF65-F5344CB8AC3E}">
        <p14:creationId xmlns:p14="http://schemas.microsoft.com/office/powerpoint/2010/main" val="1411974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jfif"/><Relationship Id="rId4" Type="http://schemas.openxmlformats.org/officeDocument/2006/relationships/image" Target="../media/image14.jfif"/></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hyperlink" Target="https://github.com/ZanattaMichael/BrisPug"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fif"/><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jpg"/></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8.jpg"/><Relationship Id="rId5" Type="http://schemas.openxmlformats.org/officeDocument/2006/relationships/image" Target="../media/image25.png"/><Relationship Id="rId4" Type="http://schemas.openxmlformats.org/officeDocument/2006/relationships/image" Target="../media/image24.jpg"/></Relationships>
</file>

<file path=ppt/slides/_rels/slide28.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jpg"/><Relationship Id="rId7"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jpg"/></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hyperlink" Target="https://github.com/AzureAD/microsoft-authentication-library-for-js" TargetMode="External"/><Relationship Id="rId3" Type="http://schemas.openxmlformats.org/officeDocument/2006/relationships/image" Target="../media/image10.jpg"/><Relationship Id="rId7" Type="http://schemas.openxmlformats.org/officeDocument/2006/relationships/hyperlink" Target="https://github.com/AzureAD/microsoft-authentication-library-for-dotnet"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hyperlink" Target="https://docs.microsoft.com/en-us/graph/api/overview?toc=.%2Fref%2Ftoc.json&amp;view=graph-rest-1.0" TargetMode="External"/><Relationship Id="rId5" Type="http://schemas.openxmlformats.org/officeDocument/2006/relationships/hyperlink" Target="https://www.postman.com/" TargetMode="External"/><Relationship Id="rId4" Type="http://schemas.openxmlformats.org/officeDocument/2006/relationships/hyperlink" Target="https://developer.microsoft.com/"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e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jpeg"/><Relationship Id="rId2" Type="http://schemas.openxmlformats.org/officeDocument/2006/relationships/image" Target="../media/image8.png"/><Relationship Id="rId16"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jpe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hyperlink" Target="https://github.com/ZanattaMichael/BrisPug" TargetMode="External"/><Relationship Id="rId5" Type="http://schemas.openxmlformats.org/officeDocument/2006/relationships/image" Target="../media/image6.jfif"/><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2407B4-53E5-44C0-9696-4DB0D4AD48C7}"/>
              </a:ext>
            </a:extLst>
          </p:cNvPr>
          <p:cNvPicPr>
            <a:picLocks noChangeAspect="1"/>
          </p:cNvPicPr>
          <p:nvPr/>
        </p:nvPicPr>
        <p:blipFill>
          <a:blip r:embed="rId3"/>
          <a:stretch>
            <a:fillRect/>
          </a:stretch>
        </p:blipFill>
        <p:spPr>
          <a:xfrm>
            <a:off x="0" y="0"/>
            <a:ext cx="12190476" cy="6857143"/>
          </a:xfrm>
          <a:prstGeom prst="rect">
            <a:avLst/>
          </a:prstGeom>
        </p:spPr>
      </p:pic>
      <p:pic>
        <p:nvPicPr>
          <p:cNvPr id="2" name="Picture 1">
            <a:extLst>
              <a:ext uri="{FF2B5EF4-FFF2-40B4-BE49-F238E27FC236}">
                <a16:creationId xmlns:a16="http://schemas.microsoft.com/office/drawing/2014/main" id="{6DE93A9B-B3F0-254E-B3B0-9F508C54D00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2180232" cy="6858000"/>
          </a:xfrm>
          <a:prstGeom prst="rect">
            <a:avLst/>
          </a:prstGeom>
        </p:spPr>
      </p:pic>
      <p:sp>
        <p:nvSpPr>
          <p:cNvPr id="4" name="Title 1">
            <a:extLst>
              <a:ext uri="{FF2B5EF4-FFF2-40B4-BE49-F238E27FC236}">
                <a16:creationId xmlns:a16="http://schemas.microsoft.com/office/drawing/2014/main" id="{8EC8A4FD-29F6-E846-AB32-2C2BADCA12D0}"/>
              </a:ext>
            </a:extLst>
          </p:cNvPr>
          <p:cNvSpPr txBox="1">
            <a:spLocks/>
          </p:cNvSpPr>
          <p:nvPr/>
        </p:nvSpPr>
        <p:spPr>
          <a:xfrm>
            <a:off x="772423" y="3987076"/>
            <a:ext cx="7019365" cy="7975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Arial" panose="020B0604020202020204" pitchFamily="34" charset="0"/>
                <a:cs typeface="Arial" panose="020B0604020202020204" pitchFamily="34" charset="0"/>
              </a:rPr>
              <a:t>An Introduction</a:t>
            </a:r>
          </a:p>
        </p:txBody>
      </p:sp>
      <p:sp>
        <p:nvSpPr>
          <p:cNvPr id="5" name="Title 1">
            <a:extLst>
              <a:ext uri="{FF2B5EF4-FFF2-40B4-BE49-F238E27FC236}">
                <a16:creationId xmlns:a16="http://schemas.microsoft.com/office/drawing/2014/main" id="{E30C5A45-3460-6B4F-BC44-F5513C3BF261}"/>
              </a:ext>
            </a:extLst>
          </p:cNvPr>
          <p:cNvSpPr txBox="1">
            <a:spLocks/>
          </p:cNvSpPr>
          <p:nvPr/>
        </p:nvSpPr>
        <p:spPr>
          <a:xfrm>
            <a:off x="772423" y="4964033"/>
            <a:ext cx="1001749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1">
                    <a:lumMod val="40000"/>
                    <a:lumOff val="60000"/>
                  </a:schemeClr>
                </a:solidFill>
                <a:latin typeface="Arial" panose="020B0604020202020204" pitchFamily="34" charset="0"/>
                <a:cs typeface="Arial" panose="020B0604020202020204" pitchFamily="34" charset="0"/>
              </a:rPr>
              <a:t>Into the Fundamentals</a:t>
            </a:r>
          </a:p>
          <a:p>
            <a:r>
              <a:rPr lang="en-US" sz="5400" b="1" dirty="0">
                <a:solidFill>
                  <a:schemeClr val="accent1">
                    <a:lumMod val="40000"/>
                    <a:lumOff val="60000"/>
                  </a:schemeClr>
                </a:solidFill>
                <a:latin typeface="Arial" panose="020B0604020202020204" pitchFamily="34" charset="0"/>
                <a:cs typeface="Arial" panose="020B0604020202020204" pitchFamily="34" charset="0"/>
              </a:rPr>
              <a:t>of the Microsoft Graph API</a:t>
            </a:r>
          </a:p>
        </p:txBody>
      </p:sp>
      <p:sp>
        <p:nvSpPr>
          <p:cNvPr id="7" name="TextBox 6">
            <a:extLst>
              <a:ext uri="{FF2B5EF4-FFF2-40B4-BE49-F238E27FC236}">
                <a16:creationId xmlns:a16="http://schemas.microsoft.com/office/drawing/2014/main" id="{C45BB7ED-DA09-4240-A849-FAE570B46F08}"/>
              </a:ext>
            </a:extLst>
          </p:cNvPr>
          <p:cNvSpPr txBox="1"/>
          <p:nvPr/>
        </p:nvSpPr>
        <p:spPr>
          <a:xfrm>
            <a:off x="10033348" y="6488668"/>
            <a:ext cx="2087671" cy="369332"/>
          </a:xfrm>
          <a:prstGeom prst="rect">
            <a:avLst/>
          </a:prstGeom>
          <a:noFill/>
        </p:spPr>
        <p:txBody>
          <a:bodyPr wrap="square" rtlCol="0">
            <a:spAutoFit/>
          </a:bodyPr>
          <a:lstStyle/>
          <a:p>
            <a:pPr algn="r"/>
            <a:r>
              <a:rPr lang="en-AU" dirty="0">
                <a:solidFill>
                  <a:schemeClr val="bg2">
                    <a:lumMod val="90000"/>
                  </a:schemeClr>
                </a:solidFill>
              </a:rPr>
              <a:t>@PowerShellMich1</a:t>
            </a:r>
          </a:p>
        </p:txBody>
      </p:sp>
      <p:sp>
        <p:nvSpPr>
          <p:cNvPr id="3" name="Rectangle 2">
            <a:extLst>
              <a:ext uri="{FF2B5EF4-FFF2-40B4-BE49-F238E27FC236}">
                <a16:creationId xmlns:a16="http://schemas.microsoft.com/office/drawing/2014/main" id="{F27BF7FD-1ADA-4679-9CD0-889C208FDFCB}"/>
              </a:ext>
            </a:extLst>
          </p:cNvPr>
          <p:cNvSpPr/>
          <p:nvPr/>
        </p:nvSpPr>
        <p:spPr>
          <a:xfrm>
            <a:off x="5974813" y="3244334"/>
            <a:ext cx="242374" cy="369332"/>
          </a:xfrm>
          <a:prstGeom prst="rect">
            <a:avLst/>
          </a:prstGeom>
        </p:spPr>
        <p:txBody>
          <a:bodyPr wrap="none">
            <a:spAutoFit/>
          </a:bodyPr>
          <a:lstStyle/>
          <a:p>
            <a:r>
              <a:rPr lang="en-AU" dirty="0">
                <a:solidFill>
                  <a:srgbClr val="000000"/>
                </a:solidFill>
                <a:latin typeface="Times New Roman" panose="02020603050405020304" pitchFamily="18" charset="0"/>
              </a:rPr>
              <a:t> </a:t>
            </a:r>
            <a:endParaRPr lang="en-AU" dirty="0"/>
          </a:p>
        </p:txBody>
      </p:sp>
    </p:spTree>
    <p:extLst>
      <p:ext uri="{BB962C8B-B14F-4D97-AF65-F5344CB8AC3E}">
        <p14:creationId xmlns:p14="http://schemas.microsoft.com/office/powerpoint/2010/main" val="1909957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9195F0-48B8-F148-8049-1E870D405370}"/>
              </a:ext>
            </a:extLst>
          </p:cNvPr>
          <p:cNvPicPr>
            <a:picLocks noChangeAspect="1"/>
          </p:cNvPicPr>
          <p:nvPr/>
        </p:nvPicPr>
        <p:blipFill>
          <a:blip r:embed="rId3"/>
          <a:stretch>
            <a:fillRect/>
          </a:stretch>
        </p:blipFill>
        <p:spPr>
          <a:xfrm>
            <a:off x="2923521"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566024" y="384281"/>
            <a:ext cx="1026181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AU" b="1" dirty="0">
                <a:solidFill>
                  <a:srgbClr val="0070C0"/>
                </a:solidFill>
                <a:latin typeface="Arial" panose="020B0604020202020204" pitchFamily="34" charset="0"/>
                <a:cs typeface="Arial" panose="020B0604020202020204" pitchFamily="34" charset="0"/>
              </a:rPr>
              <a:t>HTTP: Breakdown</a:t>
            </a:r>
            <a:endParaRPr lang="en-US" b="1" dirty="0">
              <a:solidFill>
                <a:srgbClr val="0070C0"/>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6024" y="1402776"/>
            <a:ext cx="11304551" cy="18473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0" indent="-457200">
              <a:lnSpc>
                <a:spcPct val="150000"/>
              </a:lnSpc>
              <a:buFont typeface="Arial" panose="020B0604020202020204" pitchFamily="34" charset="0"/>
              <a:buChar char="•"/>
              <a:defRPr/>
            </a:pPr>
            <a:endParaRPr lang="en-US" sz="3200" dirty="0">
              <a:solidFill>
                <a:srgbClr val="002060"/>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FA3193C-CA54-46B1-9878-AB3A7095B2FD}"/>
              </a:ext>
            </a:extLst>
          </p:cNvPr>
          <p:cNvSpPr txBox="1">
            <a:spLocks/>
          </p:cNvSpPr>
          <p:nvPr/>
        </p:nvSpPr>
        <p:spPr>
          <a:xfrm>
            <a:off x="566024" y="1709844"/>
            <a:ext cx="11304551" cy="5154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lvl="0" indent="-514350">
              <a:lnSpc>
                <a:spcPct val="150000"/>
              </a:lnSpc>
              <a:buFont typeface="+mj-lt"/>
              <a:buAutoNum type="arabicPeriod"/>
              <a:defRPr/>
            </a:pPr>
            <a:endParaRPr lang="en-US" sz="3200" dirty="0">
              <a:solidFill>
                <a:srgbClr val="002060"/>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981E6181-886C-473B-9E6B-0A7DD6460009}"/>
              </a:ext>
            </a:extLst>
          </p:cNvPr>
          <p:cNvSpPr txBox="1">
            <a:spLocks/>
          </p:cNvSpPr>
          <p:nvPr/>
        </p:nvSpPr>
        <p:spPr>
          <a:xfrm>
            <a:off x="718424" y="1287890"/>
            <a:ext cx="11304551" cy="5461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rPr>
              <a:t>HTTP Header: Describes the </a:t>
            </a:r>
            <a:r>
              <a:rPr lang="en-US" sz="2800" b="1" dirty="0">
                <a:solidFill>
                  <a:srgbClr val="002060"/>
                </a:solidFill>
                <a:latin typeface="Arial" panose="020B0604020202020204" pitchFamily="34" charset="0"/>
                <a:cs typeface="Arial" panose="020B0604020202020204" pitchFamily="34" charset="0"/>
              </a:rPr>
              <a:t>characteristics</a:t>
            </a:r>
            <a:r>
              <a:rPr lang="en-US" sz="2800" dirty="0">
                <a:solidFill>
                  <a:srgbClr val="002060"/>
                </a:solidFill>
                <a:latin typeface="Arial" panose="020B0604020202020204" pitchFamily="34" charset="0"/>
                <a:cs typeface="Arial" panose="020B0604020202020204" pitchFamily="34" charset="0"/>
              </a:rPr>
              <a:t> of the request\response</a:t>
            </a:r>
            <a:endParaRPr lang="en-US" sz="200" dirty="0">
              <a:solidFill>
                <a:srgbClr val="002060"/>
              </a:solidFill>
              <a:latin typeface="Arial" panose="020B0604020202020204" pitchFamily="34" charset="0"/>
              <a:cs typeface="Arial" panose="020B0604020202020204" pitchFamily="34" charset="0"/>
            </a:endParaRPr>
          </a:p>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rPr>
              <a:t>Body: The </a:t>
            </a:r>
            <a:r>
              <a:rPr lang="en-US" sz="2800" b="1" dirty="0">
                <a:solidFill>
                  <a:srgbClr val="002060"/>
                </a:solidFill>
                <a:latin typeface="Arial" panose="020B0604020202020204" pitchFamily="34" charset="0"/>
                <a:cs typeface="Arial" panose="020B0604020202020204" pitchFamily="34" charset="0"/>
              </a:rPr>
              <a:t>data being sent </a:t>
            </a:r>
            <a:r>
              <a:rPr lang="en-US" sz="2800" dirty="0">
                <a:solidFill>
                  <a:srgbClr val="002060"/>
                </a:solidFill>
                <a:latin typeface="Arial" panose="020B0604020202020204" pitchFamily="34" charset="0"/>
                <a:cs typeface="Arial" panose="020B0604020202020204" pitchFamily="34" charset="0"/>
              </a:rPr>
              <a:t>and received</a:t>
            </a:r>
          </a:p>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rPr>
              <a:t>Method: Describes the </a:t>
            </a:r>
            <a:r>
              <a:rPr lang="en-US" sz="2800" b="1" dirty="0">
                <a:solidFill>
                  <a:srgbClr val="002060"/>
                </a:solidFill>
                <a:latin typeface="Arial" panose="020B0604020202020204" pitchFamily="34" charset="0"/>
                <a:cs typeface="Arial" panose="020B0604020202020204" pitchFamily="34" charset="0"/>
              </a:rPr>
              <a:t>Action</a:t>
            </a:r>
            <a:r>
              <a:rPr lang="en-US" sz="2800" dirty="0">
                <a:solidFill>
                  <a:srgbClr val="002060"/>
                </a:solidFill>
                <a:latin typeface="Arial" panose="020B0604020202020204" pitchFamily="34" charset="0"/>
                <a:cs typeface="Arial" panose="020B0604020202020204" pitchFamily="34" charset="0"/>
              </a:rPr>
              <a:t> of the Request</a:t>
            </a:r>
          </a:p>
          <a:p>
            <a:pPr>
              <a:lnSpc>
                <a:spcPct val="150000"/>
              </a:lnSpc>
              <a:defRPr/>
            </a:pPr>
            <a:r>
              <a:rPr lang="en-US" sz="2800" dirty="0">
                <a:solidFill>
                  <a:srgbClr val="002060"/>
                </a:solidFill>
                <a:latin typeface="Arial" panose="020B0604020202020204" pitchFamily="34" charset="0"/>
                <a:cs typeface="Arial" panose="020B0604020202020204" pitchFamily="34" charset="0"/>
              </a:rPr>
              <a:t>	(GET, POST, PATCH, PUT)</a:t>
            </a:r>
          </a:p>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rPr>
              <a:t>URI: The endpoint being accessed:</a:t>
            </a:r>
          </a:p>
        </p:txBody>
      </p:sp>
      <p:pic>
        <p:nvPicPr>
          <p:cNvPr id="2" name="Picture 1">
            <a:extLst>
              <a:ext uri="{FF2B5EF4-FFF2-40B4-BE49-F238E27FC236}">
                <a16:creationId xmlns:a16="http://schemas.microsoft.com/office/drawing/2014/main" id="{EF0C09AE-D78A-480D-BD0F-CA1A43CCE518}"/>
              </a:ext>
            </a:extLst>
          </p:cNvPr>
          <p:cNvPicPr>
            <a:picLocks noChangeAspect="1"/>
          </p:cNvPicPr>
          <p:nvPr/>
        </p:nvPicPr>
        <p:blipFill>
          <a:blip r:embed="rId4"/>
          <a:stretch>
            <a:fillRect/>
          </a:stretch>
        </p:blipFill>
        <p:spPr>
          <a:xfrm>
            <a:off x="718424" y="5223812"/>
            <a:ext cx="11439801" cy="1640814"/>
          </a:xfrm>
          <a:prstGeom prst="rect">
            <a:avLst/>
          </a:prstGeom>
        </p:spPr>
      </p:pic>
    </p:spTree>
    <p:extLst>
      <p:ext uri="{BB962C8B-B14F-4D97-AF65-F5344CB8AC3E}">
        <p14:creationId xmlns:p14="http://schemas.microsoft.com/office/powerpoint/2010/main" val="2742920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9195F0-48B8-F148-8049-1E870D405370}"/>
              </a:ext>
            </a:extLst>
          </p:cNvPr>
          <p:cNvPicPr>
            <a:picLocks noChangeAspect="1"/>
          </p:cNvPicPr>
          <p:nvPr/>
        </p:nvPicPr>
        <p:blipFill>
          <a:blip r:embed="rId3"/>
          <a:stretch>
            <a:fillRect/>
          </a:stretch>
        </p:blipFill>
        <p:spPr>
          <a:xfrm>
            <a:off x="2360814" y="-23353"/>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566024" y="384281"/>
            <a:ext cx="1026181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AU" b="1" dirty="0">
                <a:solidFill>
                  <a:srgbClr val="0070C0"/>
                </a:solidFill>
                <a:latin typeface="Arial" panose="020B0604020202020204" pitchFamily="34" charset="0"/>
                <a:cs typeface="Arial" panose="020B0604020202020204" pitchFamily="34" charset="0"/>
              </a:rPr>
              <a:t>HTTP: Queries and Fragments</a:t>
            </a:r>
            <a:endParaRPr lang="en-US" b="1" dirty="0">
              <a:solidFill>
                <a:srgbClr val="0070C0"/>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6024" y="1402776"/>
            <a:ext cx="11304551" cy="18473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0" indent="-457200">
              <a:lnSpc>
                <a:spcPct val="150000"/>
              </a:lnSpc>
              <a:buFont typeface="Arial" panose="020B0604020202020204" pitchFamily="34" charset="0"/>
              <a:buChar char="•"/>
              <a:defRPr/>
            </a:pPr>
            <a:endParaRPr lang="en-US" sz="3200" dirty="0">
              <a:solidFill>
                <a:srgbClr val="002060"/>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FA3193C-CA54-46B1-9878-AB3A7095B2FD}"/>
              </a:ext>
            </a:extLst>
          </p:cNvPr>
          <p:cNvSpPr txBox="1">
            <a:spLocks/>
          </p:cNvSpPr>
          <p:nvPr/>
        </p:nvSpPr>
        <p:spPr>
          <a:xfrm>
            <a:off x="566024" y="1709844"/>
            <a:ext cx="11304551" cy="5154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lvl="0" indent="-514350">
              <a:lnSpc>
                <a:spcPct val="150000"/>
              </a:lnSpc>
              <a:buFont typeface="+mj-lt"/>
              <a:buAutoNum type="arabicPeriod"/>
              <a:defRPr/>
            </a:pPr>
            <a:endParaRPr lang="en-US" sz="3200" dirty="0">
              <a:solidFill>
                <a:srgbClr val="002060"/>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981E6181-886C-473B-9E6B-0A7DD6460009}"/>
              </a:ext>
            </a:extLst>
          </p:cNvPr>
          <p:cNvSpPr txBox="1">
            <a:spLocks/>
          </p:cNvSpPr>
          <p:nvPr/>
        </p:nvSpPr>
        <p:spPr>
          <a:xfrm>
            <a:off x="718424" y="1555176"/>
            <a:ext cx="11304551" cy="5461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914400" lvl="1" indent="-457200">
              <a:lnSpc>
                <a:spcPct val="150000"/>
              </a:lnSpc>
              <a:buFont typeface="Arial" panose="020B0604020202020204" pitchFamily="34" charset="0"/>
              <a:buChar char="•"/>
              <a:defRPr/>
            </a:pPr>
            <a:endParaRPr lang="en-US" sz="200" dirty="0">
              <a:solidFill>
                <a:srgbClr val="002060"/>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47203DF6-F091-456D-97AD-A6E3852EACC5}"/>
              </a:ext>
            </a:extLst>
          </p:cNvPr>
          <p:cNvSpPr txBox="1">
            <a:spLocks/>
          </p:cNvSpPr>
          <p:nvPr/>
        </p:nvSpPr>
        <p:spPr>
          <a:xfrm>
            <a:off x="870824" y="1555176"/>
            <a:ext cx="11304551" cy="5614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rPr>
              <a:t>Query:</a:t>
            </a:r>
          </a:p>
          <a:p>
            <a:pPr marL="914400" lvl="1" indent="-457200">
              <a:lnSpc>
                <a:spcPct val="150000"/>
              </a:lnSpc>
              <a:buFont typeface="Arial" panose="020B0604020202020204" pitchFamily="34" charset="0"/>
              <a:buChar char="•"/>
              <a:defRPr/>
            </a:pPr>
            <a:r>
              <a:rPr lang="en-US" sz="2500" dirty="0">
                <a:solidFill>
                  <a:srgbClr val="002060"/>
                </a:solidFill>
                <a:latin typeface="Arial" panose="020B0604020202020204" pitchFamily="34" charset="0"/>
                <a:cs typeface="Arial" panose="020B0604020202020204" pitchFamily="34" charset="0"/>
              </a:rPr>
              <a:t>“</a:t>
            </a:r>
            <a:r>
              <a:rPr lang="en-US" sz="2500" b="1" dirty="0">
                <a:solidFill>
                  <a:srgbClr val="002060"/>
                </a:solidFill>
                <a:latin typeface="Arial" panose="020B0604020202020204" pitchFamily="34" charset="0"/>
                <a:cs typeface="Arial" panose="020B0604020202020204" pitchFamily="34" charset="0"/>
              </a:rPr>
              <a:t>?</a:t>
            </a:r>
            <a:r>
              <a:rPr lang="en-US" sz="2500" dirty="0">
                <a:solidFill>
                  <a:srgbClr val="002060"/>
                </a:solidFill>
                <a:latin typeface="Arial" panose="020B0604020202020204" pitchFamily="34" charset="0"/>
                <a:cs typeface="Arial" panose="020B0604020202020204" pitchFamily="34" charset="0"/>
              </a:rPr>
              <a:t>” Introduces Query</a:t>
            </a:r>
          </a:p>
          <a:p>
            <a:pPr marL="914400" lvl="1" indent="-457200">
              <a:lnSpc>
                <a:spcPct val="150000"/>
              </a:lnSpc>
              <a:buFont typeface="Arial" panose="020B0604020202020204" pitchFamily="34" charset="0"/>
              <a:buChar char="•"/>
              <a:defRPr/>
            </a:pPr>
            <a:r>
              <a:rPr lang="en-US" sz="2500" b="1" dirty="0">
                <a:solidFill>
                  <a:srgbClr val="002060"/>
                </a:solidFill>
                <a:latin typeface="Arial" panose="020B0604020202020204" pitchFamily="34" charset="0"/>
                <a:cs typeface="Arial" panose="020B0604020202020204" pitchFamily="34" charset="0"/>
              </a:rPr>
              <a:t>Key=Value</a:t>
            </a:r>
          </a:p>
          <a:p>
            <a:pPr marL="914400" lvl="1" indent="-457200">
              <a:lnSpc>
                <a:spcPct val="150000"/>
              </a:lnSpc>
              <a:buFont typeface="Arial" panose="020B0604020202020204" pitchFamily="34" charset="0"/>
              <a:buChar char="•"/>
              <a:defRPr/>
            </a:pPr>
            <a:r>
              <a:rPr lang="en-US" sz="2500" dirty="0">
                <a:solidFill>
                  <a:srgbClr val="002060"/>
                </a:solidFill>
                <a:latin typeface="Arial" panose="020B0604020202020204" pitchFamily="34" charset="0"/>
                <a:cs typeface="Arial" panose="020B0604020202020204" pitchFamily="34" charset="0"/>
              </a:rPr>
              <a:t>Multiple Key Values Separated by </a:t>
            </a:r>
            <a:r>
              <a:rPr lang="en-US" sz="2500" b="1" dirty="0">
                <a:solidFill>
                  <a:srgbClr val="002060"/>
                </a:solidFill>
                <a:latin typeface="Arial" panose="020B0604020202020204" pitchFamily="34" charset="0"/>
                <a:cs typeface="Arial" panose="020B0604020202020204" pitchFamily="34" charset="0"/>
              </a:rPr>
              <a:t>“&amp;”</a:t>
            </a:r>
          </a:p>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rPr>
              <a:t>Fragment:</a:t>
            </a:r>
          </a:p>
          <a:p>
            <a:pPr marL="914400" lvl="1" indent="-457200">
              <a:lnSpc>
                <a:spcPct val="150000"/>
              </a:lnSpc>
              <a:buFont typeface="Arial" panose="020B0604020202020204" pitchFamily="34" charset="0"/>
              <a:buChar char="•"/>
              <a:defRPr/>
            </a:pPr>
            <a:r>
              <a:rPr lang="en-US" sz="2500" b="1" dirty="0">
                <a:solidFill>
                  <a:srgbClr val="002060"/>
                </a:solidFill>
                <a:latin typeface="Arial" panose="020B0604020202020204" pitchFamily="34" charset="0"/>
                <a:cs typeface="Arial" panose="020B0604020202020204" pitchFamily="34" charset="0"/>
              </a:rPr>
              <a:t>“#” </a:t>
            </a:r>
            <a:r>
              <a:rPr lang="en-US" sz="2500" dirty="0">
                <a:solidFill>
                  <a:srgbClr val="002060"/>
                </a:solidFill>
                <a:latin typeface="Arial" panose="020B0604020202020204" pitchFamily="34" charset="0"/>
                <a:cs typeface="Arial" panose="020B0604020202020204" pitchFamily="34" charset="0"/>
              </a:rPr>
              <a:t>Introduces Fragment</a:t>
            </a:r>
          </a:p>
          <a:p>
            <a:pPr marL="914400" lvl="1" indent="-457200">
              <a:lnSpc>
                <a:spcPct val="150000"/>
              </a:lnSpc>
              <a:buFont typeface="Arial" panose="020B0604020202020204" pitchFamily="34" charset="0"/>
              <a:buChar char="•"/>
              <a:defRPr/>
            </a:pPr>
            <a:r>
              <a:rPr lang="en-US" sz="2500" b="1" dirty="0">
                <a:solidFill>
                  <a:srgbClr val="002060"/>
                </a:solidFill>
                <a:latin typeface="Arial" panose="020B0604020202020204" pitchFamily="34" charset="0"/>
                <a:cs typeface="Arial" panose="020B0604020202020204" pitchFamily="34" charset="0"/>
              </a:rPr>
              <a:t>Key=Value</a:t>
            </a:r>
          </a:p>
          <a:p>
            <a:pPr marL="914400" lvl="1" indent="-457200">
              <a:lnSpc>
                <a:spcPct val="150000"/>
              </a:lnSpc>
              <a:buFont typeface="Arial" panose="020B0604020202020204" pitchFamily="34" charset="0"/>
              <a:buChar char="•"/>
              <a:defRPr/>
            </a:pPr>
            <a:r>
              <a:rPr lang="en-US" sz="2500" dirty="0">
                <a:solidFill>
                  <a:srgbClr val="002060"/>
                </a:solidFill>
                <a:latin typeface="Arial" panose="020B0604020202020204" pitchFamily="34" charset="0"/>
                <a:cs typeface="Arial" panose="020B0604020202020204" pitchFamily="34" charset="0"/>
              </a:rPr>
              <a:t>Multiple Key Values Separated by </a:t>
            </a:r>
            <a:r>
              <a:rPr lang="en-US" sz="2500" b="1" dirty="0">
                <a:solidFill>
                  <a:srgbClr val="002060"/>
                </a:solidFill>
                <a:latin typeface="Arial" panose="020B0604020202020204" pitchFamily="34" charset="0"/>
                <a:cs typeface="Arial" panose="020B0604020202020204" pitchFamily="34" charset="0"/>
              </a:rPr>
              <a:t>“&amp;”</a:t>
            </a:r>
          </a:p>
          <a:p>
            <a:pPr marL="457200" lvl="0" indent="-457200">
              <a:lnSpc>
                <a:spcPct val="150000"/>
              </a:lnSpc>
              <a:buFont typeface="Arial" panose="020B0604020202020204" pitchFamily="34" charset="0"/>
              <a:buChar char="•"/>
              <a:defRPr/>
            </a:pPr>
            <a:endParaRPr lang="en-US" sz="200" dirty="0">
              <a:solidFill>
                <a:srgbClr val="002060"/>
              </a:solidFill>
              <a:latin typeface="Arial" panose="020B0604020202020204" pitchFamily="34" charset="0"/>
              <a:cs typeface="Arial" panose="020B0604020202020204" pitchFamily="34" charset="0"/>
            </a:endParaRPr>
          </a:p>
          <a:p>
            <a:pPr marL="457200" lvl="0" indent="-457200">
              <a:lnSpc>
                <a:spcPct val="150000"/>
              </a:lnSpc>
              <a:buFont typeface="Arial" panose="020B0604020202020204" pitchFamily="34" charset="0"/>
              <a:buChar char="•"/>
              <a:defRPr/>
            </a:pPr>
            <a:endParaRPr lang="en-US" sz="28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2217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9195F0-48B8-F148-8049-1E870D405370}"/>
              </a:ext>
            </a:extLst>
          </p:cNvPr>
          <p:cNvPicPr>
            <a:picLocks noChangeAspect="1"/>
          </p:cNvPicPr>
          <p:nvPr/>
        </p:nvPicPr>
        <p:blipFill>
          <a:blip r:embed="rId3"/>
          <a:stretch>
            <a:fillRect/>
          </a:stretch>
        </p:blipFill>
        <p:spPr>
          <a:xfrm>
            <a:off x="2360814" y="-23353"/>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566024" y="384281"/>
            <a:ext cx="1026181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AU" b="1" dirty="0">
                <a:solidFill>
                  <a:srgbClr val="0070C0"/>
                </a:solidFill>
                <a:latin typeface="Arial" panose="020B0604020202020204" pitchFamily="34" charset="0"/>
                <a:cs typeface="Arial" panose="020B0604020202020204" pitchFamily="34" charset="0"/>
              </a:rPr>
              <a:t>HTTP: Status Codes</a:t>
            </a:r>
            <a:endParaRPr lang="en-US" b="1" dirty="0">
              <a:solidFill>
                <a:srgbClr val="0070C0"/>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6024" y="1402776"/>
            <a:ext cx="11304551" cy="18473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0" indent="-457200">
              <a:lnSpc>
                <a:spcPct val="150000"/>
              </a:lnSpc>
              <a:buFont typeface="Arial" panose="020B0604020202020204" pitchFamily="34" charset="0"/>
              <a:buChar char="•"/>
              <a:defRPr/>
            </a:pPr>
            <a:endParaRPr lang="en-US" sz="3200" dirty="0">
              <a:solidFill>
                <a:srgbClr val="002060"/>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FA3193C-CA54-46B1-9878-AB3A7095B2FD}"/>
              </a:ext>
            </a:extLst>
          </p:cNvPr>
          <p:cNvSpPr txBox="1">
            <a:spLocks/>
          </p:cNvSpPr>
          <p:nvPr/>
        </p:nvSpPr>
        <p:spPr>
          <a:xfrm>
            <a:off x="566024" y="1709844"/>
            <a:ext cx="11304551" cy="5154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lvl="0" indent="-514350">
              <a:lnSpc>
                <a:spcPct val="150000"/>
              </a:lnSpc>
              <a:buFont typeface="+mj-lt"/>
              <a:buAutoNum type="arabicPeriod"/>
              <a:defRPr/>
            </a:pPr>
            <a:endParaRPr lang="en-US" sz="3200" dirty="0">
              <a:solidFill>
                <a:srgbClr val="002060"/>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981E6181-886C-473B-9E6B-0A7DD6460009}"/>
              </a:ext>
            </a:extLst>
          </p:cNvPr>
          <p:cNvSpPr txBox="1">
            <a:spLocks/>
          </p:cNvSpPr>
          <p:nvPr/>
        </p:nvSpPr>
        <p:spPr>
          <a:xfrm>
            <a:off x="718424" y="1555176"/>
            <a:ext cx="11304551" cy="5461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rPr>
              <a:t>200 – All good!</a:t>
            </a:r>
          </a:p>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rPr>
              <a:t>300 – Redirect Me!</a:t>
            </a:r>
          </a:p>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rPr>
              <a:t>400 – Client Issues!</a:t>
            </a:r>
          </a:p>
          <a:p>
            <a:pPr marL="914400" lvl="1" indent="-457200">
              <a:lnSpc>
                <a:spcPct val="150000"/>
              </a:lnSpc>
              <a:buFont typeface="Arial" panose="020B0604020202020204" pitchFamily="34" charset="0"/>
              <a:buChar char="•"/>
              <a:defRPr/>
            </a:pPr>
            <a:r>
              <a:rPr lang="en-US" sz="2000" dirty="0">
                <a:solidFill>
                  <a:srgbClr val="002060"/>
                </a:solidFill>
                <a:latin typeface="Arial" panose="020B0604020202020204" pitchFamily="34" charset="0"/>
                <a:cs typeface="Arial" panose="020B0604020202020204" pitchFamily="34" charset="0"/>
              </a:rPr>
              <a:t>401 - Forbidden</a:t>
            </a:r>
          </a:p>
          <a:p>
            <a:pPr marL="914400" lvl="1" indent="-457200">
              <a:lnSpc>
                <a:spcPct val="150000"/>
              </a:lnSpc>
              <a:buFont typeface="Arial" panose="020B0604020202020204" pitchFamily="34" charset="0"/>
              <a:buChar char="•"/>
              <a:defRPr/>
            </a:pPr>
            <a:r>
              <a:rPr lang="en-US" sz="2000" dirty="0">
                <a:solidFill>
                  <a:srgbClr val="002060"/>
                </a:solidFill>
                <a:latin typeface="Arial" panose="020B0604020202020204" pitchFamily="34" charset="0"/>
                <a:cs typeface="Arial" panose="020B0604020202020204" pitchFamily="34" charset="0"/>
              </a:rPr>
              <a:t>403 - Authentication</a:t>
            </a:r>
          </a:p>
          <a:p>
            <a:pPr marL="914400" lvl="1" indent="-457200">
              <a:lnSpc>
                <a:spcPct val="150000"/>
              </a:lnSpc>
              <a:buFont typeface="Arial" panose="020B0604020202020204" pitchFamily="34" charset="0"/>
              <a:buChar char="•"/>
              <a:defRPr/>
            </a:pPr>
            <a:r>
              <a:rPr lang="en-US" sz="2000" dirty="0">
                <a:solidFill>
                  <a:srgbClr val="002060"/>
                </a:solidFill>
                <a:latin typeface="Arial" panose="020B0604020202020204" pitchFamily="34" charset="0"/>
                <a:cs typeface="Arial" panose="020B0604020202020204" pitchFamily="34" charset="0"/>
              </a:rPr>
              <a:t>404 – Page Not Found</a:t>
            </a:r>
          </a:p>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rPr>
              <a:t>500 – Server Issues!</a:t>
            </a:r>
          </a:p>
          <a:p>
            <a:pPr marL="914400" lvl="1" indent="-457200">
              <a:lnSpc>
                <a:spcPct val="150000"/>
              </a:lnSpc>
              <a:buFont typeface="Arial" panose="020B0604020202020204" pitchFamily="34" charset="0"/>
              <a:buChar char="•"/>
              <a:defRPr/>
            </a:pPr>
            <a:endParaRPr lang="en-US" sz="2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5125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EFA8E91-7245-A04A-8978-722DA0C5AB70}"/>
              </a:ext>
            </a:extLst>
          </p:cNvPr>
          <p:cNvSpPr txBox="1">
            <a:spLocks/>
          </p:cNvSpPr>
          <p:nvPr/>
        </p:nvSpPr>
        <p:spPr>
          <a:xfrm>
            <a:off x="566024" y="384281"/>
            <a:ext cx="1026181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AU" b="1" dirty="0">
                <a:solidFill>
                  <a:srgbClr val="0070C0"/>
                </a:solidFill>
                <a:latin typeface="Arial" panose="020B0604020202020204" pitchFamily="34" charset="0"/>
                <a:cs typeface="Arial" panose="020B0604020202020204" pitchFamily="34" charset="0"/>
              </a:rPr>
              <a:t>HTTP: </a:t>
            </a:r>
          </a:p>
          <a:p>
            <a:pPr>
              <a:defRPr/>
            </a:pPr>
            <a:r>
              <a:rPr lang="en-AU" b="1" dirty="0">
                <a:solidFill>
                  <a:srgbClr val="0070C0"/>
                </a:solidFill>
                <a:latin typeface="Arial" panose="020B0604020202020204" pitchFamily="34" charset="0"/>
                <a:cs typeface="Arial" panose="020B0604020202020204" pitchFamily="34" charset="0"/>
              </a:rPr>
              <a:t>A Header</a:t>
            </a:r>
            <a:endParaRPr lang="en-US" b="1" dirty="0">
              <a:solidFill>
                <a:srgbClr val="0070C0"/>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6024" y="1402776"/>
            <a:ext cx="11304551" cy="18473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0" indent="-457200">
              <a:lnSpc>
                <a:spcPct val="150000"/>
              </a:lnSpc>
              <a:buFont typeface="Arial" panose="020B0604020202020204" pitchFamily="34" charset="0"/>
              <a:buChar char="•"/>
              <a:defRPr/>
            </a:pPr>
            <a:endParaRPr lang="en-US" sz="3200" dirty="0">
              <a:solidFill>
                <a:srgbClr val="002060"/>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FA3193C-CA54-46B1-9878-AB3A7095B2FD}"/>
              </a:ext>
            </a:extLst>
          </p:cNvPr>
          <p:cNvSpPr txBox="1">
            <a:spLocks/>
          </p:cNvSpPr>
          <p:nvPr/>
        </p:nvSpPr>
        <p:spPr>
          <a:xfrm>
            <a:off x="566024" y="1709844"/>
            <a:ext cx="11304551" cy="5154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lvl="0" indent="-514350">
              <a:lnSpc>
                <a:spcPct val="150000"/>
              </a:lnSpc>
              <a:buFont typeface="+mj-lt"/>
              <a:buAutoNum type="arabicPeriod"/>
              <a:defRPr/>
            </a:pPr>
            <a:endParaRPr lang="en-US" sz="3200" dirty="0">
              <a:solidFill>
                <a:srgbClr val="002060"/>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981E6181-886C-473B-9E6B-0A7DD6460009}"/>
              </a:ext>
            </a:extLst>
          </p:cNvPr>
          <p:cNvSpPr txBox="1">
            <a:spLocks/>
          </p:cNvSpPr>
          <p:nvPr/>
        </p:nvSpPr>
        <p:spPr>
          <a:xfrm>
            <a:off x="718424" y="1555176"/>
            <a:ext cx="11304551" cy="5461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914400" lvl="1" indent="-457200">
              <a:lnSpc>
                <a:spcPct val="150000"/>
              </a:lnSpc>
              <a:buFont typeface="Arial" panose="020B0604020202020204" pitchFamily="34" charset="0"/>
              <a:buChar char="•"/>
              <a:defRPr/>
            </a:pPr>
            <a:endParaRPr lang="en-US" sz="200" dirty="0">
              <a:solidFill>
                <a:srgbClr val="00206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FB0E136-2E7E-485B-A199-AFF61720E34F}"/>
              </a:ext>
            </a:extLst>
          </p:cNvPr>
          <p:cNvPicPr>
            <a:picLocks noChangeAspect="1"/>
          </p:cNvPicPr>
          <p:nvPr/>
        </p:nvPicPr>
        <p:blipFill>
          <a:blip r:embed="rId3"/>
          <a:stretch>
            <a:fillRect/>
          </a:stretch>
        </p:blipFill>
        <p:spPr>
          <a:xfrm>
            <a:off x="4220067" y="0"/>
            <a:ext cx="8024960" cy="6858000"/>
          </a:xfrm>
          <a:prstGeom prst="rect">
            <a:avLst/>
          </a:prstGeom>
        </p:spPr>
      </p:pic>
    </p:spTree>
    <p:extLst>
      <p:ext uri="{BB962C8B-B14F-4D97-AF65-F5344CB8AC3E}">
        <p14:creationId xmlns:p14="http://schemas.microsoft.com/office/powerpoint/2010/main" val="912306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0877A5A-10A0-D145-88E8-F3FD05D6DFBB}"/>
              </a:ext>
            </a:extLst>
          </p:cNvPr>
          <p:cNvSpPr txBox="1">
            <a:spLocks/>
          </p:cNvSpPr>
          <p:nvPr/>
        </p:nvSpPr>
        <p:spPr>
          <a:xfrm>
            <a:off x="390292" y="305106"/>
            <a:ext cx="1143000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rgbClr val="0070C0"/>
                </a:solidFill>
                <a:latin typeface="Arial" panose="020B0604020202020204" pitchFamily="34" charset="0"/>
                <a:cs typeface="Arial" panose="020B0604020202020204" pitchFamily="34" charset="0"/>
              </a:rPr>
              <a:t>A Simple HTTP Process</a:t>
            </a:r>
          </a:p>
        </p:txBody>
      </p:sp>
      <p:pic>
        <p:nvPicPr>
          <p:cNvPr id="3" name="Picture 2" descr="A picture containing black, sitting, street, white&#10;&#10;Description automatically generated">
            <a:extLst>
              <a:ext uri="{FF2B5EF4-FFF2-40B4-BE49-F238E27FC236}">
                <a16:creationId xmlns:a16="http://schemas.microsoft.com/office/drawing/2014/main" id="{08CE6973-4673-4824-8A51-3947179D6AC6}"/>
              </a:ext>
            </a:extLst>
          </p:cNvPr>
          <p:cNvPicPr>
            <a:picLocks noChangeAspect="1"/>
          </p:cNvPicPr>
          <p:nvPr/>
        </p:nvPicPr>
        <p:blipFill>
          <a:blip r:embed="rId3"/>
          <a:stretch>
            <a:fillRect/>
          </a:stretch>
        </p:blipFill>
        <p:spPr>
          <a:xfrm>
            <a:off x="10029379" y="4223813"/>
            <a:ext cx="1128132" cy="1128132"/>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B90C4068-737C-41C8-92D8-3F99F1E8D755}"/>
              </a:ext>
            </a:extLst>
          </p:cNvPr>
          <p:cNvPicPr>
            <a:picLocks noChangeAspect="1"/>
          </p:cNvPicPr>
          <p:nvPr/>
        </p:nvPicPr>
        <p:blipFill>
          <a:blip r:embed="rId4"/>
          <a:stretch>
            <a:fillRect/>
          </a:stretch>
        </p:blipFill>
        <p:spPr>
          <a:xfrm>
            <a:off x="89674" y="1380558"/>
            <a:ext cx="1325563" cy="1325563"/>
          </a:xfrm>
          <a:prstGeom prst="rect">
            <a:avLst/>
          </a:prstGeom>
          <a:noFill/>
        </p:spPr>
      </p:pic>
      <p:pic>
        <p:nvPicPr>
          <p:cNvPr id="8" name="Picture 7" descr="A close up of a logo&#10;&#10;Description automatically generated">
            <a:extLst>
              <a:ext uri="{FF2B5EF4-FFF2-40B4-BE49-F238E27FC236}">
                <a16:creationId xmlns:a16="http://schemas.microsoft.com/office/drawing/2014/main" id="{469DEFE1-B4D7-4FF0-8A3E-7574FBBFADFF}"/>
              </a:ext>
            </a:extLst>
          </p:cNvPr>
          <p:cNvPicPr>
            <a:picLocks noChangeAspect="1"/>
          </p:cNvPicPr>
          <p:nvPr/>
        </p:nvPicPr>
        <p:blipFill>
          <a:blip r:embed="rId5"/>
          <a:stretch>
            <a:fillRect/>
          </a:stretch>
        </p:blipFill>
        <p:spPr>
          <a:xfrm>
            <a:off x="10866437" y="1461720"/>
            <a:ext cx="1325563" cy="1325563"/>
          </a:xfrm>
          <a:prstGeom prst="rect">
            <a:avLst/>
          </a:prstGeom>
          <a:noFill/>
        </p:spPr>
      </p:pic>
      <p:sp>
        <p:nvSpPr>
          <p:cNvPr id="9" name="TextBox 8">
            <a:extLst>
              <a:ext uri="{FF2B5EF4-FFF2-40B4-BE49-F238E27FC236}">
                <a16:creationId xmlns:a16="http://schemas.microsoft.com/office/drawing/2014/main" id="{1D6441D1-952F-4857-BEF0-72DD22B080A3}"/>
              </a:ext>
            </a:extLst>
          </p:cNvPr>
          <p:cNvSpPr txBox="1"/>
          <p:nvPr/>
        </p:nvSpPr>
        <p:spPr>
          <a:xfrm>
            <a:off x="2476259" y="2640340"/>
            <a:ext cx="3746810" cy="1477328"/>
          </a:xfrm>
          <a:prstGeom prst="rect">
            <a:avLst/>
          </a:prstGeom>
          <a:noFill/>
        </p:spPr>
        <p:txBody>
          <a:bodyPr wrap="square" rtlCol="0">
            <a:spAutoFit/>
          </a:bodyPr>
          <a:lstStyle/>
          <a:p>
            <a:r>
              <a:rPr lang="en-AU" b="1" dirty="0"/>
              <a:t>URI</a:t>
            </a:r>
            <a:r>
              <a:rPr lang="en-AU" dirty="0"/>
              <a:t>: </a:t>
            </a:r>
            <a:r>
              <a:rPr lang="en-AU" i="1" dirty="0"/>
              <a:t>www.google.com</a:t>
            </a:r>
          </a:p>
          <a:p>
            <a:r>
              <a:rPr lang="en-AU" b="1" dirty="0"/>
              <a:t>HEADERS</a:t>
            </a:r>
            <a:r>
              <a:rPr lang="en-AU" b="1" i="1" dirty="0"/>
              <a:t>: </a:t>
            </a:r>
          </a:p>
          <a:p>
            <a:r>
              <a:rPr lang="en-AU" b="1" i="1" dirty="0"/>
              <a:t>	AGENT-TYPE: </a:t>
            </a:r>
            <a:r>
              <a:rPr lang="en-AU" i="1" dirty="0"/>
              <a:t>BROWSER</a:t>
            </a:r>
          </a:p>
          <a:p>
            <a:r>
              <a:rPr lang="en-AU" b="1" dirty="0"/>
              <a:t>METHOD: </a:t>
            </a:r>
            <a:r>
              <a:rPr lang="en-AU" i="1" dirty="0"/>
              <a:t>GET</a:t>
            </a:r>
            <a:r>
              <a:rPr lang="en-AU" b="1" i="1" dirty="0"/>
              <a:t> </a:t>
            </a:r>
          </a:p>
          <a:p>
            <a:endParaRPr lang="en-AU" dirty="0"/>
          </a:p>
        </p:txBody>
      </p:sp>
      <p:cxnSp>
        <p:nvCxnSpPr>
          <p:cNvPr id="11" name="Straight Arrow Connector 10">
            <a:extLst>
              <a:ext uri="{FF2B5EF4-FFF2-40B4-BE49-F238E27FC236}">
                <a16:creationId xmlns:a16="http://schemas.microsoft.com/office/drawing/2014/main" id="{87059D0E-9285-485F-AB5D-F9D190CBC71A}"/>
              </a:ext>
            </a:extLst>
          </p:cNvPr>
          <p:cNvCxnSpPr>
            <a:cxnSpLocks/>
          </p:cNvCxnSpPr>
          <p:nvPr/>
        </p:nvCxnSpPr>
        <p:spPr>
          <a:xfrm flipH="1">
            <a:off x="1151789" y="4672361"/>
            <a:ext cx="5302698" cy="0"/>
          </a:xfrm>
          <a:prstGeom prst="straightConnector1">
            <a:avLst/>
          </a:prstGeom>
          <a:ln w="857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E450875-6BD0-4C83-9FA2-92A0E6879BFA}"/>
              </a:ext>
            </a:extLst>
          </p:cNvPr>
          <p:cNvSpPr txBox="1"/>
          <p:nvPr/>
        </p:nvSpPr>
        <p:spPr>
          <a:xfrm>
            <a:off x="6768125" y="3910716"/>
            <a:ext cx="2947616" cy="1477328"/>
          </a:xfrm>
          <a:prstGeom prst="rect">
            <a:avLst/>
          </a:prstGeom>
          <a:noFill/>
        </p:spPr>
        <p:txBody>
          <a:bodyPr wrap="square" rtlCol="0">
            <a:spAutoFit/>
          </a:bodyPr>
          <a:lstStyle/>
          <a:p>
            <a:r>
              <a:rPr lang="en-AU" b="1" dirty="0"/>
              <a:t>HEADERS</a:t>
            </a:r>
            <a:r>
              <a:rPr lang="en-AU" b="1" i="1" dirty="0"/>
              <a:t>:</a:t>
            </a:r>
          </a:p>
          <a:p>
            <a:r>
              <a:rPr lang="en-AU" b="1" i="1" dirty="0"/>
              <a:t>	HTTP Version </a:t>
            </a:r>
          </a:p>
          <a:p>
            <a:r>
              <a:rPr lang="en-AU" b="1" i="1" dirty="0"/>
              <a:t>	STATUS CODE: </a:t>
            </a:r>
            <a:r>
              <a:rPr lang="en-AU" i="1" dirty="0"/>
              <a:t>200</a:t>
            </a:r>
          </a:p>
          <a:p>
            <a:r>
              <a:rPr lang="en-AU" b="1" i="1" dirty="0"/>
              <a:t>BODY: </a:t>
            </a:r>
            <a:r>
              <a:rPr lang="en-AU" i="1" dirty="0"/>
              <a:t>&lt;HTML&gt;&lt;/HTML&gt;</a:t>
            </a:r>
          </a:p>
          <a:p>
            <a:endParaRPr lang="en-AU" dirty="0"/>
          </a:p>
        </p:txBody>
      </p:sp>
      <p:cxnSp>
        <p:nvCxnSpPr>
          <p:cNvPr id="22" name="Straight Arrow Connector 21">
            <a:extLst>
              <a:ext uri="{FF2B5EF4-FFF2-40B4-BE49-F238E27FC236}">
                <a16:creationId xmlns:a16="http://schemas.microsoft.com/office/drawing/2014/main" id="{972B9CB0-733F-42F2-9D2F-70A2067CD953}"/>
              </a:ext>
            </a:extLst>
          </p:cNvPr>
          <p:cNvCxnSpPr>
            <a:cxnSpLocks/>
          </p:cNvCxnSpPr>
          <p:nvPr/>
        </p:nvCxnSpPr>
        <p:spPr>
          <a:xfrm>
            <a:off x="6096000" y="3245294"/>
            <a:ext cx="4598020" cy="0"/>
          </a:xfrm>
          <a:prstGeom prst="straightConnector1">
            <a:avLst/>
          </a:prstGeom>
          <a:ln w="857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black, sitting, street, white&#10;&#10;Description automatically generated">
            <a:extLst>
              <a:ext uri="{FF2B5EF4-FFF2-40B4-BE49-F238E27FC236}">
                <a16:creationId xmlns:a16="http://schemas.microsoft.com/office/drawing/2014/main" id="{1B509393-443D-4724-8633-C5AC7DBD50E1}"/>
              </a:ext>
            </a:extLst>
          </p:cNvPr>
          <p:cNvPicPr>
            <a:picLocks noChangeAspect="1"/>
          </p:cNvPicPr>
          <p:nvPr/>
        </p:nvPicPr>
        <p:blipFill>
          <a:blip r:embed="rId3"/>
          <a:stretch>
            <a:fillRect/>
          </a:stretch>
        </p:blipFill>
        <p:spPr>
          <a:xfrm>
            <a:off x="1151788" y="2681228"/>
            <a:ext cx="1128132" cy="1128132"/>
          </a:xfrm>
          <a:prstGeom prst="rect">
            <a:avLst/>
          </a:prstGeom>
        </p:spPr>
      </p:pic>
      <p:sp>
        <p:nvSpPr>
          <p:cNvPr id="29" name="TextBox 28">
            <a:extLst>
              <a:ext uri="{FF2B5EF4-FFF2-40B4-BE49-F238E27FC236}">
                <a16:creationId xmlns:a16="http://schemas.microsoft.com/office/drawing/2014/main" id="{9586344C-CFB5-42C9-8615-4F71BD74B279}"/>
              </a:ext>
            </a:extLst>
          </p:cNvPr>
          <p:cNvSpPr txBox="1"/>
          <p:nvPr/>
        </p:nvSpPr>
        <p:spPr>
          <a:xfrm>
            <a:off x="0" y="791471"/>
            <a:ext cx="1494768" cy="553998"/>
          </a:xfrm>
          <a:prstGeom prst="rect">
            <a:avLst/>
          </a:prstGeom>
          <a:noFill/>
        </p:spPr>
        <p:txBody>
          <a:bodyPr wrap="square" rtlCol="0">
            <a:spAutoFit/>
          </a:bodyPr>
          <a:lstStyle/>
          <a:p>
            <a:r>
              <a:rPr lang="en-AU" sz="3000" b="1" dirty="0">
                <a:solidFill>
                  <a:schemeClr val="accent1">
                    <a:lumMod val="50000"/>
                  </a:schemeClr>
                </a:solidFill>
              </a:rPr>
              <a:t>Client</a:t>
            </a:r>
          </a:p>
        </p:txBody>
      </p:sp>
      <p:sp>
        <p:nvSpPr>
          <p:cNvPr id="30" name="TextBox 29">
            <a:extLst>
              <a:ext uri="{FF2B5EF4-FFF2-40B4-BE49-F238E27FC236}">
                <a16:creationId xmlns:a16="http://schemas.microsoft.com/office/drawing/2014/main" id="{2572C90D-239D-4C3B-9AF5-161142438501}"/>
              </a:ext>
            </a:extLst>
          </p:cNvPr>
          <p:cNvSpPr txBox="1"/>
          <p:nvPr/>
        </p:nvSpPr>
        <p:spPr>
          <a:xfrm>
            <a:off x="10898922" y="871375"/>
            <a:ext cx="1494768" cy="553998"/>
          </a:xfrm>
          <a:prstGeom prst="rect">
            <a:avLst/>
          </a:prstGeom>
          <a:noFill/>
        </p:spPr>
        <p:txBody>
          <a:bodyPr wrap="square" rtlCol="0">
            <a:spAutoFit/>
          </a:bodyPr>
          <a:lstStyle/>
          <a:p>
            <a:r>
              <a:rPr lang="en-AU" sz="3000" b="1" dirty="0">
                <a:solidFill>
                  <a:schemeClr val="accent1">
                    <a:lumMod val="50000"/>
                  </a:schemeClr>
                </a:solidFill>
              </a:rPr>
              <a:t>Server</a:t>
            </a:r>
          </a:p>
        </p:txBody>
      </p:sp>
      <p:sp>
        <p:nvSpPr>
          <p:cNvPr id="33" name="TextBox 32">
            <a:extLst>
              <a:ext uri="{FF2B5EF4-FFF2-40B4-BE49-F238E27FC236}">
                <a16:creationId xmlns:a16="http://schemas.microsoft.com/office/drawing/2014/main" id="{87200EA3-3C37-43E2-8670-33CAC408E428}"/>
              </a:ext>
            </a:extLst>
          </p:cNvPr>
          <p:cNvSpPr txBox="1"/>
          <p:nvPr/>
        </p:nvSpPr>
        <p:spPr>
          <a:xfrm>
            <a:off x="2476259" y="5211297"/>
            <a:ext cx="3746810" cy="1754326"/>
          </a:xfrm>
          <a:prstGeom prst="rect">
            <a:avLst/>
          </a:prstGeom>
          <a:noFill/>
        </p:spPr>
        <p:txBody>
          <a:bodyPr wrap="square" rtlCol="0">
            <a:spAutoFit/>
          </a:bodyPr>
          <a:lstStyle/>
          <a:p>
            <a:r>
              <a:rPr lang="en-AU" b="1" dirty="0"/>
              <a:t>URI</a:t>
            </a:r>
            <a:r>
              <a:rPr lang="en-AU" dirty="0"/>
              <a:t>: </a:t>
            </a:r>
            <a:r>
              <a:rPr lang="en-AU" i="1" dirty="0"/>
              <a:t>www.google.com/login</a:t>
            </a:r>
          </a:p>
          <a:p>
            <a:r>
              <a:rPr lang="en-AU" b="1" dirty="0"/>
              <a:t>HEADERS</a:t>
            </a:r>
            <a:r>
              <a:rPr lang="en-AU" b="1" i="1" dirty="0"/>
              <a:t>: </a:t>
            </a:r>
          </a:p>
          <a:p>
            <a:r>
              <a:rPr lang="en-AU" b="1" i="1" dirty="0"/>
              <a:t>	AGENT-TYPE: </a:t>
            </a:r>
            <a:r>
              <a:rPr lang="en-AU" i="1" dirty="0"/>
              <a:t>BROWSER</a:t>
            </a:r>
          </a:p>
          <a:p>
            <a:r>
              <a:rPr lang="en-AU" b="1" dirty="0"/>
              <a:t>METHOD: </a:t>
            </a:r>
            <a:r>
              <a:rPr lang="en-AU" i="1" dirty="0"/>
              <a:t>POST</a:t>
            </a:r>
          </a:p>
          <a:p>
            <a:r>
              <a:rPr lang="en-AU" b="1" i="1"/>
              <a:t>BODY: </a:t>
            </a:r>
            <a:r>
              <a:rPr lang="en-AU" i="1"/>
              <a:t>{ USER: “JOHN” ; PASS: “123”}</a:t>
            </a:r>
            <a:r>
              <a:rPr lang="en-AU" b="1" i="1"/>
              <a:t> </a:t>
            </a:r>
            <a:endParaRPr lang="en-AU" b="1" i="1" dirty="0"/>
          </a:p>
          <a:p>
            <a:endParaRPr lang="en-AU" dirty="0"/>
          </a:p>
        </p:txBody>
      </p:sp>
      <p:pic>
        <p:nvPicPr>
          <p:cNvPr id="34" name="Picture 33" descr="A picture containing black, sitting, street, white&#10;&#10;Description automatically generated">
            <a:extLst>
              <a:ext uri="{FF2B5EF4-FFF2-40B4-BE49-F238E27FC236}">
                <a16:creationId xmlns:a16="http://schemas.microsoft.com/office/drawing/2014/main" id="{722D452D-BA0D-45D4-B494-23F5E37635B6}"/>
              </a:ext>
            </a:extLst>
          </p:cNvPr>
          <p:cNvPicPr>
            <a:picLocks noChangeAspect="1"/>
          </p:cNvPicPr>
          <p:nvPr/>
        </p:nvPicPr>
        <p:blipFill>
          <a:blip r:embed="rId3"/>
          <a:stretch>
            <a:fillRect/>
          </a:stretch>
        </p:blipFill>
        <p:spPr>
          <a:xfrm>
            <a:off x="1151788" y="5422118"/>
            <a:ext cx="1128132" cy="1128132"/>
          </a:xfrm>
          <a:prstGeom prst="rect">
            <a:avLst/>
          </a:prstGeom>
        </p:spPr>
      </p:pic>
      <p:cxnSp>
        <p:nvCxnSpPr>
          <p:cNvPr id="37" name="Straight Arrow Connector 36">
            <a:extLst>
              <a:ext uri="{FF2B5EF4-FFF2-40B4-BE49-F238E27FC236}">
                <a16:creationId xmlns:a16="http://schemas.microsoft.com/office/drawing/2014/main" id="{90033172-E102-412B-8C0E-288D99A5A0C7}"/>
              </a:ext>
            </a:extLst>
          </p:cNvPr>
          <p:cNvCxnSpPr>
            <a:cxnSpLocks/>
          </p:cNvCxnSpPr>
          <p:nvPr/>
        </p:nvCxnSpPr>
        <p:spPr>
          <a:xfrm>
            <a:off x="6096000" y="5986184"/>
            <a:ext cx="4598020" cy="0"/>
          </a:xfrm>
          <a:prstGeom prst="straightConnector1">
            <a:avLst/>
          </a:prstGeom>
          <a:ln w="857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009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4526969" y="2774434"/>
            <a:ext cx="7665031" cy="13255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dirty="0">
                <a:solidFill>
                  <a:srgbClr val="0070C0"/>
                </a:solidFill>
                <a:latin typeface="Arial"/>
                <a:cs typeface="Arial"/>
              </a:rPr>
              <a:t>HTTP: Demo</a:t>
            </a:r>
            <a:endParaRPr lang="en-US" dirty="0">
              <a:cs typeface="Calibri Light" panose="020F0302020204030204"/>
            </a:endParaRP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4284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2407B4-53E5-44C0-9696-4DB0D4AD48C7}"/>
              </a:ext>
            </a:extLst>
          </p:cNvPr>
          <p:cNvPicPr>
            <a:picLocks noChangeAspect="1"/>
          </p:cNvPicPr>
          <p:nvPr/>
        </p:nvPicPr>
        <p:blipFill>
          <a:blip r:embed="rId3"/>
          <a:stretch>
            <a:fillRect/>
          </a:stretch>
        </p:blipFill>
        <p:spPr>
          <a:xfrm>
            <a:off x="0" y="0"/>
            <a:ext cx="12190476" cy="6857143"/>
          </a:xfrm>
          <a:prstGeom prst="rect">
            <a:avLst/>
          </a:prstGeom>
        </p:spPr>
      </p:pic>
      <p:pic>
        <p:nvPicPr>
          <p:cNvPr id="2" name="Picture 1">
            <a:extLst>
              <a:ext uri="{FF2B5EF4-FFF2-40B4-BE49-F238E27FC236}">
                <a16:creationId xmlns:a16="http://schemas.microsoft.com/office/drawing/2014/main" id="{6DE93A9B-B3F0-254E-B3B0-9F508C54D00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2180232" cy="6858000"/>
          </a:xfrm>
          <a:prstGeom prst="rect">
            <a:avLst/>
          </a:prstGeom>
        </p:spPr>
      </p:pic>
      <p:sp>
        <p:nvSpPr>
          <p:cNvPr id="4" name="Title 1">
            <a:extLst>
              <a:ext uri="{FF2B5EF4-FFF2-40B4-BE49-F238E27FC236}">
                <a16:creationId xmlns:a16="http://schemas.microsoft.com/office/drawing/2014/main" id="{8EC8A4FD-29F6-E846-AB32-2C2BADCA12D0}"/>
              </a:ext>
            </a:extLst>
          </p:cNvPr>
          <p:cNvSpPr txBox="1">
            <a:spLocks/>
          </p:cNvSpPr>
          <p:nvPr/>
        </p:nvSpPr>
        <p:spPr>
          <a:xfrm>
            <a:off x="581923" y="5180876"/>
            <a:ext cx="7996812" cy="7975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Arial" panose="020B0604020202020204" pitchFamily="34" charset="0"/>
                <a:cs typeface="Arial" panose="020B0604020202020204" pitchFamily="34" charset="0"/>
              </a:rPr>
              <a:t>What is JSON?</a:t>
            </a:r>
          </a:p>
        </p:txBody>
      </p:sp>
      <p:sp>
        <p:nvSpPr>
          <p:cNvPr id="7" name="Footer Placeholder 1">
            <a:extLst>
              <a:ext uri="{FF2B5EF4-FFF2-40B4-BE49-F238E27FC236}">
                <a16:creationId xmlns:a16="http://schemas.microsoft.com/office/drawing/2014/main" id="{6DFFC897-71CD-45ED-943A-5509B05B65C0}"/>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2901347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9195F0-48B8-F148-8049-1E870D405370}"/>
              </a:ext>
            </a:extLst>
          </p:cNvPr>
          <p:cNvPicPr>
            <a:picLocks noChangeAspect="1"/>
          </p:cNvPicPr>
          <p:nvPr/>
        </p:nvPicPr>
        <p:blipFill>
          <a:blip r:embed="rId3"/>
          <a:stretch>
            <a:fillRect/>
          </a:stretch>
        </p:blipFill>
        <p:spPr>
          <a:xfrm>
            <a:off x="2360814" y="-23353"/>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566024" y="384281"/>
            <a:ext cx="1026181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AU" b="1" dirty="0">
                <a:solidFill>
                  <a:srgbClr val="0070C0"/>
                </a:solidFill>
                <a:latin typeface="Arial" panose="020B0604020202020204" pitchFamily="34" charset="0"/>
                <a:cs typeface="Arial" panose="020B0604020202020204" pitchFamily="34" charset="0"/>
              </a:rPr>
              <a:t>JavaScript Object Notation</a:t>
            </a:r>
            <a:endParaRPr lang="en-US" b="1" dirty="0">
              <a:solidFill>
                <a:srgbClr val="0070C0"/>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6024" y="1402776"/>
            <a:ext cx="11304551" cy="18473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0" indent="-457200">
              <a:lnSpc>
                <a:spcPct val="150000"/>
              </a:lnSpc>
              <a:buFont typeface="Arial" panose="020B0604020202020204" pitchFamily="34" charset="0"/>
              <a:buChar char="•"/>
              <a:defRPr/>
            </a:pPr>
            <a:endParaRPr lang="en-US" sz="3200" dirty="0">
              <a:solidFill>
                <a:srgbClr val="002060"/>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FA3193C-CA54-46B1-9878-AB3A7095B2FD}"/>
              </a:ext>
            </a:extLst>
          </p:cNvPr>
          <p:cNvSpPr txBox="1">
            <a:spLocks/>
          </p:cNvSpPr>
          <p:nvPr/>
        </p:nvSpPr>
        <p:spPr>
          <a:xfrm>
            <a:off x="566024" y="1709844"/>
            <a:ext cx="11304551" cy="5154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lvl="0" indent="-514350">
              <a:lnSpc>
                <a:spcPct val="150000"/>
              </a:lnSpc>
              <a:buFont typeface="+mj-lt"/>
              <a:buAutoNum type="arabicPeriod"/>
              <a:defRPr/>
            </a:pPr>
            <a:endParaRPr lang="en-US" sz="3200" dirty="0">
              <a:solidFill>
                <a:srgbClr val="002060"/>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981E6181-886C-473B-9E6B-0A7DD6460009}"/>
              </a:ext>
            </a:extLst>
          </p:cNvPr>
          <p:cNvSpPr txBox="1">
            <a:spLocks/>
          </p:cNvSpPr>
          <p:nvPr/>
        </p:nvSpPr>
        <p:spPr>
          <a:xfrm>
            <a:off x="718424" y="1555176"/>
            <a:ext cx="11304551" cy="5461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rPr>
              <a:t>Encoding Type</a:t>
            </a:r>
          </a:p>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rPr>
              <a:t>Used within the HTTP Body </a:t>
            </a:r>
          </a:p>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rPr>
              <a:t>Allows Representation of Data in Plaintext</a:t>
            </a:r>
          </a:p>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rPr>
              <a:t>{} Indicates an Object</a:t>
            </a:r>
          </a:p>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rPr>
              <a:t>[] Indicates an Array</a:t>
            </a:r>
          </a:p>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rPr>
              <a:t>“Key” : “Value”</a:t>
            </a:r>
          </a:p>
          <a:p>
            <a:pPr marL="914400" lvl="1" indent="-457200">
              <a:lnSpc>
                <a:spcPct val="150000"/>
              </a:lnSpc>
              <a:buFont typeface="Arial" panose="020B0604020202020204" pitchFamily="34" charset="0"/>
              <a:buChar char="•"/>
              <a:defRPr/>
            </a:pPr>
            <a:r>
              <a:rPr lang="en-US" sz="200" dirty="0">
                <a:solidFill>
                  <a:srgbClr val="00206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4320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F1E3D3-6303-47DB-B610-1BC53A6D84E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762" y="-6626"/>
            <a:ext cx="12192000" cy="6864626"/>
          </a:xfrm>
          <a:prstGeom prst="rect">
            <a:avLst/>
          </a:prstGeom>
        </p:spPr>
      </p:pic>
      <p:sp>
        <p:nvSpPr>
          <p:cNvPr id="5" name="Title 1">
            <a:extLst>
              <a:ext uri="{FF2B5EF4-FFF2-40B4-BE49-F238E27FC236}">
                <a16:creationId xmlns:a16="http://schemas.microsoft.com/office/drawing/2014/main" id="{91E81AA4-8AB0-48A5-B2B6-957044DBE155}"/>
              </a:ext>
            </a:extLst>
          </p:cNvPr>
          <p:cNvSpPr txBox="1">
            <a:spLocks/>
          </p:cNvSpPr>
          <p:nvPr/>
        </p:nvSpPr>
        <p:spPr>
          <a:xfrm>
            <a:off x="369637" y="345563"/>
            <a:ext cx="886326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Arial" panose="020B0604020202020204" pitchFamily="34" charset="0"/>
                <a:cs typeface="Arial" panose="020B0604020202020204" pitchFamily="34" charset="0"/>
              </a:rPr>
              <a:t>Let’s Take a Look!</a:t>
            </a:r>
          </a:p>
        </p:txBody>
      </p:sp>
      <p:sp>
        <p:nvSpPr>
          <p:cNvPr id="8" name="Footer Placeholder 1">
            <a:extLst>
              <a:ext uri="{FF2B5EF4-FFF2-40B4-BE49-F238E27FC236}">
                <a16:creationId xmlns:a16="http://schemas.microsoft.com/office/drawing/2014/main" id="{3D6A1257-3606-4FA4-B5B5-E462F4A234F9}"/>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pic>
        <p:nvPicPr>
          <p:cNvPr id="7" name="Picture 6" descr="A close up of a map&#10;&#10;Description automatically generated">
            <a:extLst>
              <a:ext uri="{FF2B5EF4-FFF2-40B4-BE49-F238E27FC236}">
                <a16:creationId xmlns:a16="http://schemas.microsoft.com/office/drawing/2014/main" id="{184991B7-BCB5-44FC-AE1D-E134560AEF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0073" y="1813838"/>
            <a:ext cx="5942502" cy="4855794"/>
          </a:xfrm>
          <a:prstGeom prst="rect">
            <a:avLst/>
          </a:prstGeom>
        </p:spPr>
      </p:pic>
    </p:spTree>
    <p:extLst>
      <p:ext uri="{BB962C8B-B14F-4D97-AF65-F5344CB8AC3E}">
        <p14:creationId xmlns:p14="http://schemas.microsoft.com/office/powerpoint/2010/main" val="1952173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2407B4-53E5-44C0-9696-4DB0D4AD48C7}"/>
              </a:ext>
            </a:extLst>
          </p:cNvPr>
          <p:cNvPicPr>
            <a:picLocks noChangeAspect="1"/>
          </p:cNvPicPr>
          <p:nvPr/>
        </p:nvPicPr>
        <p:blipFill>
          <a:blip r:embed="rId3"/>
          <a:stretch>
            <a:fillRect/>
          </a:stretch>
        </p:blipFill>
        <p:spPr>
          <a:xfrm>
            <a:off x="0" y="0"/>
            <a:ext cx="12190476" cy="6857143"/>
          </a:xfrm>
          <a:prstGeom prst="rect">
            <a:avLst/>
          </a:prstGeom>
        </p:spPr>
      </p:pic>
      <p:pic>
        <p:nvPicPr>
          <p:cNvPr id="2" name="Picture 1">
            <a:extLst>
              <a:ext uri="{FF2B5EF4-FFF2-40B4-BE49-F238E27FC236}">
                <a16:creationId xmlns:a16="http://schemas.microsoft.com/office/drawing/2014/main" id="{6DE93A9B-B3F0-254E-B3B0-9F508C54D00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2180232" cy="6858000"/>
          </a:xfrm>
          <a:prstGeom prst="rect">
            <a:avLst/>
          </a:prstGeom>
        </p:spPr>
      </p:pic>
      <p:sp>
        <p:nvSpPr>
          <p:cNvPr id="4" name="Title 1">
            <a:extLst>
              <a:ext uri="{FF2B5EF4-FFF2-40B4-BE49-F238E27FC236}">
                <a16:creationId xmlns:a16="http://schemas.microsoft.com/office/drawing/2014/main" id="{8EC8A4FD-29F6-E846-AB32-2C2BADCA12D0}"/>
              </a:ext>
            </a:extLst>
          </p:cNvPr>
          <p:cNvSpPr txBox="1">
            <a:spLocks/>
          </p:cNvSpPr>
          <p:nvPr/>
        </p:nvSpPr>
        <p:spPr>
          <a:xfrm>
            <a:off x="581923" y="5180876"/>
            <a:ext cx="7996812" cy="7975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Arial" panose="020B0604020202020204" pitchFamily="34" charset="0"/>
                <a:cs typeface="Arial" panose="020B0604020202020204" pitchFamily="34" charset="0"/>
              </a:rPr>
              <a:t>What is REST?</a:t>
            </a:r>
          </a:p>
        </p:txBody>
      </p:sp>
      <p:sp>
        <p:nvSpPr>
          <p:cNvPr id="7" name="Footer Placeholder 1">
            <a:extLst>
              <a:ext uri="{FF2B5EF4-FFF2-40B4-BE49-F238E27FC236}">
                <a16:creationId xmlns:a16="http://schemas.microsoft.com/office/drawing/2014/main" id="{6DFFC897-71CD-45ED-943A-5509B05B65C0}"/>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4248361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F9463C-839C-47DB-B2B2-CE10287AF12C}"/>
              </a:ext>
            </a:extLst>
          </p:cNvPr>
          <p:cNvPicPr>
            <a:picLocks noChangeAspect="1"/>
          </p:cNvPicPr>
          <p:nvPr/>
        </p:nvPicPr>
        <p:blipFill>
          <a:blip r:embed="rId3"/>
          <a:stretch>
            <a:fillRect/>
          </a:stretch>
        </p:blipFill>
        <p:spPr>
          <a:xfrm>
            <a:off x="-2356676" y="857"/>
            <a:ext cx="12180952" cy="6857143"/>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431072" y="494010"/>
            <a:ext cx="641424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latin typeface="Arial" panose="020B0604020202020204" pitchFamily="34" charset="0"/>
                <a:cs typeface="Arial" panose="020B0604020202020204" pitchFamily="34" charset="0"/>
              </a:rPr>
              <a:t>About Me</a:t>
            </a:r>
          </a:p>
        </p:txBody>
      </p:sp>
      <p:pic>
        <p:nvPicPr>
          <p:cNvPr id="1026" name="Picture 2">
            <a:extLst>
              <a:ext uri="{FF2B5EF4-FFF2-40B4-BE49-F238E27FC236}">
                <a16:creationId xmlns:a16="http://schemas.microsoft.com/office/drawing/2014/main" id="{E0D71209-8F70-401C-9756-7D5243D7F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7442" y="494010"/>
            <a:ext cx="3248660" cy="32486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ax, tool&#10;&#10;Description automatically generated">
            <a:extLst>
              <a:ext uri="{FF2B5EF4-FFF2-40B4-BE49-F238E27FC236}">
                <a16:creationId xmlns:a16="http://schemas.microsoft.com/office/drawing/2014/main" id="{7DCF64BC-EA4A-4E71-B067-7E8F6A154FAD}"/>
              </a:ext>
            </a:extLst>
          </p:cNvPr>
          <p:cNvPicPr>
            <a:picLocks noChangeAspect="1"/>
          </p:cNvPicPr>
          <p:nvPr/>
        </p:nvPicPr>
        <p:blipFill>
          <a:blip r:embed="rId5"/>
          <a:stretch>
            <a:fillRect/>
          </a:stretch>
        </p:blipFill>
        <p:spPr>
          <a:xfrm>
            <a:off x="2367724" y="2951309"/>
            <a:ext cx="915608" cy="743474"/>
          </a:xfrm>
          <a:prstGeom prst="rect">
            <a:avLst/>
          </a:prstGeom>
        </p:spPr>
      </p:pic>
      <p:pic>
        <p:nvPicPr>
          <p:cNvPr id="11" name="Picture 10" descr="A picture containing wheel, drawing&#10;&#10;Description automatically generated">
            <a:extLst>
              <a:ext uri="{FF2B5EF4-FFF2-40B4-BE49-F238E27FC236}">
                <a16:creationId xmlns:a16="http://schemas.microsoft.com/office/drawing/2014/main" id="{9C042915-AF4D-44E6-9FFD-62F21ACAC22B}"/>
              </a:ext>
            </a:extLst>
          </p:cNvPr>
          <p:cNvPicPr>
            <a:picLocks noChangeAspect="1"/>
          </p:cNvPicPr>
          <p:nvPr/>
        </p:nvPicPr>
        <p:blipFill>
          <a:blip r:embed="rId6"/>
          <a:stretch>
            <a:fillRect/>
          </a:stretch>
        </p:blipFill>
        <p:spPr>
          <a:xfrm>
            <a:off x="2370689" y="4028471"/>
            <a:ext cx="915608" cy="915608"/>
          </a:xfrm>
          <a:prstGeom prst="rect">
            <a:avLst/>
          </a:prstGeom>
        </p:spPr>
      </p:pic>
      <p:sp>
        <p:nvSpPr>
          <p:cNvPr id="12" name="Title 1">
            <a:extLst>
              <a:ext uri="{FF2B5EF4-FFF2-40B4-BE49-F238E27FC236}">
                <a16:creationId xmlns:a16="http://schemas.microsoft.com/office/drawing/2014/main" id="{AA6CBC27-6E66-4020-862D-D4303FB14DBD}"/>
              </a:ext>
            </a:extLst>
          </p:cNvPr>
          <p:cNvSpPr txBox="1">
            <a:spLocks/>
          </p:cNvSpPr>
          <p:nvPr/>
        </p:nvSpPr>
        <p:spPr>
          <a:xfrm>
            <a:off x="3504192" y="2636582"/>
            <a:ext cx="9683737" cy="40873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50000"/>
              </a:lnSpc>
            </a:pPr>
            <a:r>
              <a:rPr lang="en-US" sz="3200" dirty="0">
                <a:latin typeface="Arial" panose="020B0604020202020204" pitchFamily="34" charset="0"/>
                <a:cs typeface="Arial" panose="020B0604020202020204" pitchFamily="34" charset="0"/>
              </a:rPr>
              <a:t>@PowerShellMich1</a:t>
            </a:r>
          </a:p>
          <a:p>
            <a:pPr>
              <a:lnSpc>
                <a:spcPct val="250000"/>
              </a:lnSpc>
            </a:pPr>
            <a:r>
              <a:rPr lang="en-US" sz="3200" dirty="0">
                <a:latin typeface="Arial" panose="020B0604020202020204" pitchFamily="34" charset="0"/>
                <a:cs typeface="Arial" panose="020B0604020202020204" pitchFamily="34" charset="0"/>
                <a:hlinkClick r:id="rId7"/>
              </a:rPr>
              <a:t>https://github.com/ZanattaMichael/BrisPug</a:t>
            </a:r>
            <a:endParaRPr lang="en-US" sz="3200" dirty="0">
              <a:latin typeface="Arial" panose="020B0604020202020204" pitchFamily="34" charset="0"/>
              <a:cs typeface="Arial" panose="020B0604020202020204" pitchFamily="34" charset="0"/>
            </a:endParaRPr>
          </a:p>
          <a:p>
            <a:pPr>
              <a:lnSpc>
                <a:spcPct val="250000"/>
              </a:lnSpc>
            </a:pPr>
            <a:r>
              <a:rPr lang="en-US" sz="3200" dirty="0">
                <a:latin typeface="Arial" panose="020B0604020202020204" pitchFamily="34" charset="0"/>
                <a:cs typeface="Arial" panose="020B0604020202020204" pitchFamily="34" charset="0"/>
              </a:rPr>
              <a:t>https://twitch.tv/PowerShellMichael</a:t>
            </a:r>
          </a:p>
          <a:p>
            <a:pPr>
              <a:lnSpc>
                <a:spcPct val="150000"/>
              </a:lnSpc>
            </a:pPr>
            <a:endParaRPr lang="en-US" sz="3200" dirty="0">
              <a:latin typeface="Arial" panose="020B0604020202020204" pitchFamily="34" charset="0"/>
              <a:cs typeface="Arial" panose="020B0604020202020204" pitchFamily="34" charset="0"/>
            </a:endParaRPr>
          </a:p>
          <a:p>
            <a:pPr>
              <a:lnSpc>
                <a:spcPct val="150000"/>
              </a:lnSpc>
            </a:pPr>
            <a:endParaRPr lang="en-US" sz="3200" dirty="0">
              <a:latin typeface="Arial" panose="020B0604020202020204" pitchFamily="34" charset="0"/>
              <a:cs typeface="Arial" panose="020B0604020202020204" pitchFamily="34" charset="0"/>
            </a:endParaRPr>
          </a:p>
        </p:txBody>
      </p:sp>
      <p:pic>
        <p:nvPicPr>
          <p:cNvPr id="13" name="Picture 12" descr="A picture containing drawing&#10;&#10;Description automatically generated">
            <a:extLst>
              <a:ext uri="{FF2B5EF4-FFF2-40B4-BE49-F238E27FC236}">
                <a16:creationId xmlns:a16="http://schemas.microsoft.com/office/drawing/2014/main" id="{8A4C8B2A-FF0A-453E-93E7-6B63C90365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7724" y="5544235"/>
            <a:ext cx="874458" cy="915609"/>
          </a:xfrm>
          <a:prstGeom prst="rect">
            <a:avLst/>
          </a:prstGeom>
        </p:spPr>
      </p:pic>
    </p:spTree>
    <p:extLst>
      <p:ext uri="{BB962C8B-B14F-4D97-AF65-F5344CB8AC3E}">
        <p14:creationId xmlns:p14="http://schemas.microsoft.com/office/powerpoint/2010/main" val="2847545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0" y="0"/>
            <a:ext cx="12180232" cy="6858000"/>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7523546" y="203199"/>
            <a:ext cx="641424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latin typeface="Arial" panose="020B0604020202020204" pitchFamily="34" charset="0"/>
                <a:cs typeface="Arial" panose="020B0604020202020204" pitchFamily="34" charset="0"/>
              </a:rPr>
              <a:t>What is REST?</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4243152" y="1060962"/>
            <a:ext cx="7516708"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nSpc>
                <a:spcPct val="150000"/>
              </a:lnSpc>
              <a:buFont typeface="Arial" panose="020B0604020202020204" pitchFamily="34" charset="0"/>
              <a:buChar char="•"/>
            </a:pPr>
            <a:r>
              <a:rPr lang="en-US" sz="3600" b="1" i="1" dirty="0" err="1">
                <a:solidFill>
                  <a:srgbClr val="002060"/>
                </a:solidFill>
                <a:latin typeface="Arial" panose="020B0604020202020204" pitchFamily="34" charset="0"/>
                <a:cs typeface="Arial" panose="020B0604020202020204" pitchFamily="34" charset="0"/>
              </a:rPr>
              <a:t>RE</a:t>
            </a:r>
            <a:r>
              <a:rPr lang="en-US" sz="3600" dirty="0" err="1">
                <a:solidFill>
                  <a:srgbClr val="002060"/>
                </a:solidFill>
                <a:latin typeface="Arial" panose="020B0604020202020204" pitchFamily="34" charset="0"/>
                <a:cs typeface="Arial" panose="020B0604020202020204" pitchFamily="34" charset="0"/>
              </a:rPr>
              <a:t>presentational</a:t>
            </a:r>
            <a:r>
              <a:rPr lang="en-US" sz="3600" dirty="0">
                <a:solidFill>
                  <a:srgbClr val="002060"/>
                </a:solidFill>
                <a:latin typeface="Arial" panose="020B0604020202020204" pitchFamily="34" charset="0"/>
                <a:cs typeface="Arial" panose="020B0604020202020204" pitchFamily="34" charset="0"/>
              </a:rPr>
              <a:t> </a:t>
            </a:r>
            <a:r>
              <a:rPr lang="en-US" sz="3600" b="1" i="1" dirty="0">
                <a:solidFill>
                  <a:srgbClr val="002060"/>
                </a:solidFill>
                <a:latin typeface="Arial" panose="020B0604020202020204" pitchFamily="34" charset="0"/>
                <a:cs typeface="Arial" panose="020B0604020202020204" pitchFamily="34" charset="0"/>
              </a:rPr>
              <a:t>S</a:t>
            </a:r>
            <a:r>
              <a:rPr lang="en-US" sz="3600" dirty="0">
                <a:solidFill>
                  <a:srgbClr val="002060"/>
                </a:solidFill>
                <a:latin typeface="Arial" panose="020B0604020202020204" pitchFamily="34" charset="0"/>
                <a:cs typeface="Arial" panose="020B0604020202020204" pitchFamily="34" charset="0"/>
              </a:rPr>
              <a:t>tate </a:t>
            </a:r>
            <a:r>
              <a:rPr lang="en-US" sz="3600" b="1" i="1" dirty="0">
                <a:solidFill>
                  <a:srgbClr val="002060"/>
                </a:solidFill>
                <a:latin typeface="Arial" panose="020B0604020202020204" pitchFamily="34" charset="0"/>
                <a:cs typeface="Arial" panose="020B0604020202020204" pitchFamily="34" charset="0"/>
              </a:rPr>
              <a:t>T</a:t>
            </a:r>
            <a:r>
              <a:rPr lang="en-US" sz="3600" dirty="0">
                <a:solidFill>
                  <a:srgbClr val="002060"/>
                </a:solidFill>
                <a:latin typeface="Arial" panose="020B0604020202020204" pitchFamily="34" charset="0"/>
                <a:cs typeface="Arial" panose="020B0604020202020204" pitchFamily="34" charset="0"/>
              </a:rPr>
              <a:t>ransfer</a:t>
            </a:r>
          </a:p>
          <a:p>
            <a:pPr marL="571500" indent="-571500">
              <a:lnSpc>
                <a:spcPct val="150000"/>
              </a:lnSpc>
              <a:buFont typeface="Arial" panose="020B0604020202020204" pitchFamily="34" charset="0"/>
              <a:buChar char="•"/>
            </a:pPr>
            <a:r>
              <a:rPr lang="en-US" sz="3600" dirty="0">
                <a:solidFill>
                  <a:srgbClr val="002060"/>
                </a:solidFill>
                <a:latin typeface="Arial" panose="020B0604020202020204" pitchFamily="34" charset="0"/>
                <a:cs typeface="Arial" panose="020B0604020202020204" pitchFamily="34" charset="0"/>
              </a:rPr>
              <a:t>A Web Service Architecture</a:t>
            </a:r>
          </a:p>
          <a:p>
            <a:pPr marL="571500" indent="-571500">
              <a:lnSpc>
                <a:spcPct val="150000"/>
              </a:lnSpc>
              <a:buFont typeface="Arial" panose="020B0604020202020204" pitchFamily="34" charset="0"/>
              <a:buChar char="•"/>
            </a:pPr>
            <a:r>
              <a:rPr lang="en-US" sz="3600" dirty="0">
                <a:solidFill>
                  <a:srgbClr val="002060"/>
                </a:solidFill>
                <a:latin typeface="Arial" panose="020B0604020202020204" pitchFamily="34" charset="0"/>
                <a:cs typeface="Arial" panose="020B0604020202020204" pitchFamily="34" charset="0"/>
              </a:rPr>
              <a:t>Communication using </a:t>
            </a:r>
            <a:r>
              <a:rPr lang="en-US" sz="3600" b="1" i="1" dirty="0">
                <a:solidFill>
                  <a:srgbClr val="002060"/>
                </a:solidFill>
                <a:latin typeface="Arial" panose="020B0604020202020204" pitchFamily="34" charset="0"/>
                <a:cs typeface="Arial" panose="020B0604020202020204" pitchFamily="34" charset="0"/>
              </a:rPr>
              <a:t>HTTP body</a:t>
            </a:r>
            <a:r>
              <a:rPr lang="en-US" sz="3600" dirty="0">
                <a:solidFill>
                  <a:srgbClr val="002060"/>
                </a:solidFill>
                <a:latin typeface="Arial" panose="020B0604020202020204" pitchFamily="34" charset="0"/>
                <a:cs typeface="Arial" panose="020B0604020202020204" pitchFamily="34" charset="0"/>
              </a:rPr>
              <a:t> and </a:t>
            </a:r>
            <a:r>
              <a:rPr lang="en-US" sz="3600" b="1" i="1" dirty="0">
                <a:solidFill>
                  <a:srgbClr val="002060"/>
                </a:solidFill>
                <a:latin typeface="Arial" panose="020B0604020202020204" pitchFamily="34" charset="0"/>
                <a:cs typeface="Arial" panose="020B0604020202020204" pitchFamily="34" charset="0"/>
              </a:rPr>
              <a:t>HTTP Methods</a:t>
            </a:r>
            <a:r>
              <a:rPr lang="en-US" sz="3600" dirty="0">
                <a:solidFill>
                  <a:srgbClr val="002060"/>
                </a:solidFill>
                <a:latin typeface="Arial" panose="020B0604020202020204" pitchFamily="34" charset="0"/>
                <a:cs typeface="Arial" panose="020B0604020202020204" pitchFamily="34" charset="0"/>
              </a:rPr>
              <a:t>.</a:t>
            </a:r>
          </a:p>
          <a:p>
            <a:pPr>
              <a:lnSpc>
                <a:spcPct val="150000"/>
              </a:lnSpc>
            </a:pPr>
            <a:endParaRPr lang="en-US" sz="3600" dirty="0">
              <a:solidFill>
                <a:srgbClr val="002060"/>
              </a:solidFill>
              <a:latin typeface="Arial" panose="020B0604020202020204" pitchFamily="34" charset="0"/>
              <a:cs typeface="Arial" panose="020B0604020202020204" pitchFamily="34" charset="0"/>
            </a:endParaRPr>
          </a:p>
          <a:p>
            <a:pPr>
              <a:lnSpc>
                <a:spcPct val="150000"/>
              </a:lnSpc>
            </a:pPr>
            <a:endParaRPr lang="en-US" sz="36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9019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F1E3D3-6303-47DB-B610-1BC53A6D84E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762" y="-6626"/>
            <a:ext cx="12192000" cy="6864626"/>
          </a:xfrm>
          <a:prstGeom prst="rect">
            <a:avLst/>
          </a:prstGeom>
        </p:spPr>
      </p:pic>
      <p:sp>
        <p:nvSpPr>
          <p:cNvPr id="5" name="Title 1">
            <a:extLst>
              <a:ext uri="{FF2B5EF4-FFF2-40B4-BE49-F238E27FC236}">
                <a16:creationId xmlns:a16="http://schemas.microsoft.com/office/drawing/2014/main" id="{91E81AA4-8AB0-48A5-B2B6-957044DBE155}"/>
              </a:ext>
            </a:extLst>
          </p:cNvPr>
          <p:cNvSpPr txBox="1">
            <a:spLocks/>
          </p:cNvSpPr>
          <p:nvPr/>
        </p:nvSpPr>
        <p:spPr>
          <a:xfrm>
            <a:off x="369637" y="345563"/>
            <a:ext cx="886326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Arial" panose="020B0604020202020204" pitchFamily="34" charset="0"/>
                <a:cs typeface="Arial" panose="020B0604020202020204" pitchFamily="34" charset="0"/>
              </a:rPr>
              <a:t>An Example REST Request:</a:t>
            </a:r>
          </a:p>
        </p:txBody>
      </p:sp>
      <p:sp>
        <p:nvSpPr>
          <p:cNvPr id="8" name="Footer Placeholder 1">
            <a:extLst>
              <a:ext uri="{FF2B5EF4-FFF2-40B4-BE49-F238E27FC236}">
                <a16:creationId xmlns:a16="http://schemas.microsoft.com/office/drawing/2014/main" id="{3D6A1257-3606-4FA4-B5B5-E462F4A234F9}"/>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pic>
        <p:nvPicPr>
          <p:cNvPr id="7" name="Picture 6" descr="A close up of a map&#10;&#10;Description automatically generated">
            <a:extLst>
              <a:ext uri="{FF2B5EF4-FFF2-40B4-BE49-F238E27FC236}">
                <a16:creationId xmlns:a16="http://schemas.microsoft.com/office/drawing/2014/main" id="{184991B7-BCB5-44FC-AE1D-E134560AEF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0073" y="1813838"/>
            <a:ext cx="5942502" cy="4855794"/>
          </a:xfrm>
          <a:prstGeom prst="rect">
            <a:avLst/>
          </a:prstGeom>
        </p:spPr>
      </p:pic>
    </p:spTree>
    <p:extLst>
      <p:ext uri="{BB962C8B-B14F-4D97-AF65-F5344CB8AC3E}">
        <p14:creationId xmlns:p14="http://schemas.microsoft.com/office/powerpoint/2010/main" val="2664387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51427" y="1500248"/>
            <a:ext cx="7729420" cy="584775"/>
          </a:xfrm>
          <a:prstGeom prst="rect">
            <a:avLst/>
          </a:prstGeom>
          <a:noFill/>
          <a:ln>
            <a:noFill/>
          </a:ln>
        </p:spPr>
        <p:txBody>
          <a:bodyPr wrap="square" rtlCol="0" anchor="t">
            <a:spAutoFit/>
          </a:bodyPr>
          <a:lstStyle/>
          <a:p>
            <a:pPr algn="ctr"/>
            <a:r>
              <a:rPr lang="en-US" sz="3200" dirty="0">
                <a:solidFill>
                  <a:schemeClr val="bg1"/>
                </a:solidFill>
                <a:latin typeface="+mj-lt"/>
              </a:rPr>
              <a:t>COMPETITION (WEEK 3)</a:t>
            </a:r>
          </a:p>
        </p:txBody>
      </p:sp>
      <p:sp>
        <p:nvSpPr>
          <p:cNvPr id="5" name="Rectangle 4">
            <a:extLst>
              <a:ext uri="{FF2B5EF4-FFF2-40B4-BE49-F238E27FC236}">
                <a16:creationId xmlns:a16="http://schemas.microsoft.com/office/drawing/2014/main" id="{F8082D46-D98D-43D5-9E45-1D796E3649F5}"/>
              </a:ext>
            </a:extLst>
          </p:cNvPr>
          <p:cNvSpPr/>
          <p:nvPr/>
        </p:nvSpPr>
        <p:spPr>
          <a:xfrm>
            <a:off x="4236164" y="2828316"/>
            <a:ext cx="3559945" cy="2707689"/>
          </a:xfrm>
          <a:prstGeom prst="rect">
            <a:avLst/>
          </a:prstGeom>
          <a:noFill/>
          <a:ln w="76200">
            <a:solidFill>
              <a:srgbClr val="FFB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9A0E5C93-C50D-4FAA-BE55-929B97778801}"/>
              </a:ext>
            </a:extLst>
          </p:cNvPr>
          <p:cNvSpPr/>
          <p:nvPr/>
        </p:nvSpPr>
        <p:spPr>
          <a:xfrm>
            <a:off x="2149195" y="2306508"/>
            <a:ext cx="9030279" cy="369332"/>
          </a:xfrm>
          <a:prstGeom prst="rect">
            <a:avLst/>
          </a:prstGeom>
        </p:spPr>
        <p:txBody>
          <a:bodyPr wrap="square" anchor="t">
            <a:spAutoFit/>
          </a:bodyPr>
          <a:lstStyle/>
          <a:p>
            <a:r>
              <a:rPr lang="en-US" b="1" dirty="0">
                <a:solidFill>
                  <a:srgbClr val="FF0000"/>
                </a:solidFill>
              </a:rPr>
              <a:t>REGISTERED PARTICIPANTS SCAN THE QR CODE TO ENTER THE PRIZE DRAW</a:t>
            </a:r>
          </a:p>
        </p:txBody>
      </p:sp>
      <p:sp>
        <p:nvSpPr>
          <p:cNvPr id="18" name="Rectangle 17">
            <a:extLst>
              <a:ext uri="{FF2B5EF4-FFF2-40B4-BE49-F238E27FC236}">
                <a16:creationId xmlns:a16="http://schemas.microsoft.com/office/drawing/2014/main" id="{9343479A-3AD0-4E87-B4E8-041290D87809}"/>
              </a:ext>
            </a:extLst>
          </p:cNvPr>
          <p:cNvSpPr/>
          <p:nvPr/>
        </p:nvSpPr>
        <p:spPr>
          <a:xfrm>
            <a:off x="2968136" y="5688481"/>
            <a:ext cx="6096000" cy="553998"/>
          </a:xfrm>
          <a:prstGeom prst="rect">
            <a:avLst/>
          </a:prstGeom>
        </p:spPr>
        <p:txBody>
          <a:bodyPr>
            <a:spAutoFit/>
          </a:bodyPr>
          <a:lstStyle/>
          <a:p>
            <a:pPr algn="ctr"/>
            <a:r>
              <a:rPr lang="en-AU" sz="1600" b="1">
                <a:solidFill>
                  <a:srgbClr val="FF0000"/>
                </a:solidFill>
              </a:rPr>
              <a:t>COMPETITION AND PRIZE RULES</a:t>
            </a:r>
          </a:p>
          <a:p>
            <a:pPr algn="ctr"/>
            <a:r>
              <a:rPr lang="en-AU" sz="1400" b="1">
                <a:solidFill>
                  <a:srgbClr val="FF0000"/>
                </a:solidFill>
              </a:rPr>
              <a:t>m365may.com/competition-rules</a:t>
            </a:r>
          </a:p>
        </p:txBody>
      </p:sp>
      <p:pic>
        <p:nvPicPr>
          <p:cNvPr id="21" name="Picture 20" descr="Microsoft 365 May (aka M365 May) Australia and New Zealand Logo">
            <a:extLst>
              <a:ext uri="{FF2B5EF4-FFF2-40B4-BE49-F238E27FC236}">
                <a16:creationId xmlns:a16="http://schemas.microsoft.com/office/drawing/2014/main" id="{0B8D1A76-87CF-45E9-8D3D-7984AA0E3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893" y="113690"/>
            <a:ext cx="2619670" cy="1137597"/>
          </a:xfrm>
          <a:prstGeom prst="rect">
            <a:avLst/>
          </a:prstGeom>
        </p:spPr>
      </p:pic>
      <p:pic>
        <p:nvPicPr>
          <p:cNvPr id="2" name="Picture 2" descr="A picture containing indoor, black, hand, piece&#10;&#10;Description generated with very high confidence">
            <a:extLst>
              <a:ext uri="{FF2B5EF4-FFF2-40B4-BE49-F238E27FC236}">
                <a16:creationId xmlns:a16="http://schemas.microsoft.com/office/drawing/2014/main" id="{414960D8-9805-4B71-807B-FEC442433039}"/>
              </a:ext>
            </a:extLst>
          </p:cNvPr>
          <p:cNvPicPr>
            <a:picLocks noChangeAspect="1"/>
          </p:cNvPicPr>
          <p:nvPr/>
        </p:nvPicPr>
        <p:blipFill>
          <a:blip r:embed="rId3"/>
          <a:stretch>
            <a:fillRect/>
          </a:stretch>
        </p:blipFill>
        <p:spPr>
          <a:xfrm>
            <a:off x="4798142" y="2958690"/>
            <a:ext cx="2448233" cy="2448233"/>
          </a:xfrm>
          <a:prstGeom prst="rect">
            <a:avLst/>
          </a:prstGeom>
        </p:spPr>
      </p:pic>
    </p:spTree>
    <p:extLst>
      <p:ext uri="{BB962C8B-B14F-4D97-AF65-F5344CB8AC3E}">
        <p14:creationId xmlns:p14="http://schemas.microsoft.com/office/powerpoint/2010/main" val="4000321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ABC5AC-DCD4-6F4A-B2DB-FF28E61B56CF}"/>
              </a:ext>
            </a:extLst>
          </p:cNvPr>
          <p:cNvPicPr>
            <a:picLocks noChangeAspect="1"/>
          </p:cNvPicPr>
          <p:nvPr/>
        </p:nvPicPr>
        <p:blipFill>
          <a:blip r:embed="rId3"/>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6DE93A9B-B3F0-254E-B3B0-9F508C54D001}"/>
              </a:ext>
            </a:extLst>
          </p:cNvPr>
          <p:cNvPicPr>
            <a:picLocks noChangeAspect="1"/>
          </p:cNvPicPr>
          <p:nvPr/>
        </p:nvPicPr>
        <p:blipFill>
          <a:blip r:embed="rId4"/>
          <a:stretch>
            <a:fillRect/>
          </a:stretch>
        </p:blipFill>
        <p:spPr>
          <a:xfrm>
            <a:off x="13447" y="0"/>
            <a:ext cx="12180232" cy="6858000"/>
          </a:xfrm>
          <a:prstGeom prst="rect">
            <a:avLst/>
          </a:prstGeom>
        </p:spPr>
      </p:pic>
      <p:sp>
        <p:nvSpPr>
          <p:cNvPr id="4" name="Title 1">
            <a:extLst>
              <a:ext uri="{FF2B5EF4-FFF2-40B4-BE49-F238E27FC236}">
                <a16:creationId xmlns:a16="http://schemas.microsoft.com/office/drawing/2014/main" id="{8EC8A4FD-29F6-E846-AB32-2C2BADCA12D0}"/>
              </a:ext>
            </a:extLst>
          </p:cNvPr>
          <p:cNvSpPr txBox="1">
            <a:spLocks/>
          </p:cNvSpPr>
          <p:nvPr/>
        </p:nvSpPr>
        <p:spPr>
          <a:xfrm>
            <a:off x="772423" y="4964033"/>
            <a:ext cx="10886177" cy="1005944"/>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Arial"/>
                <a:cs typeface="Arial"/>
              </a:rPr>
              <a:t>What is OAUTH?</a:t>
            </a:r>
          </a:p>
        </p:txBody>
      </p:sp>
      <p:sp>
        <p:nvSpPr>
          <p:cNvPr id="5" name="Title 1">
            <a:extLst>
              <a:ext uri="{FF2B5EF4-FFF2-40B4-BE49-F238E27FC236}">
                <a16:creationId xmlns:a16="http://schemas.microsoft.com/office/drawing/2014/main" id="{E30C5A45-3460-6B4F-BC44-F5513C3BF261}"/>
              </a:ext>
            </a:extLst>
          </p:cNvPr>
          <p:cNvSpPr txBox="1">
            <a:spLocks/>
          </p:cNvSpPr>
          <p:nvPr/>
        </p:nvSpPr>
        <p:spPr>
          <a:xfrm>
            <a:off x="772423" y="4964033"/>
            <a:ext cx="11185115" cy="13255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a:solidFill>
                <a:schemeClr val="accent1">
                  <a:lumMod val="40000"/>
                  <a:lumOff val="60000"/>
                </a:schemeClr>
              </a:solidFill>
            </a:endParaRPr>
          </a:p>
        </p:txBody>
      </p:sp>
    </p:spTree>
    <p:extLst>
      <p:ext uri="{BB962C8B-B14F-4D97-AF65-F5344CB8AC3E}">
        <p14:creationId xmlns:p14="http://schemas.microsoft.com/office/powerpoint/2010/main" val="3114401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5940B7-255B-1E4E-87CF-F0741841660C}"/>
              </a:ext>
            </a:extLst>
          </p:cNvPr>
          <p:cNvPicPr>
            <a:picLocks noChangeAspect="1"/>
          </p:cNvPicPr>
          <p:nvPr/>
        </p:nvPicPr>
        <p:blipFill>
          <a:blip r:embed="rId3"/>
          <a:stretch>
            <a:fillRect/>
          </a:stretch>
        </p:blipFill>
        <p:spPr>
          <a:xfrm>
            <a:off x="-2360815" y="-6626"/>
            <a:ext cx="12192000" cy="6864626"/>
          </a:xfrm>
          <a:prstGeom prst="rect">
            <a:avLst/>
          </a:prstGeom>
        </p:spPr>
      </p:pic>
      <p:sp>
        <p:nvSpPr>
          <p:cNvPr id="12" name="Title 1">
            <a:extLst>
              <a:ext uri="{FF2B5EF4-FFF2-40B4-BE49-F238E27FC236}">
                <a16:creationId xmlns:a16="http://schemas.microsoft.com/office/drawing/2014/main" id="{F0877A5A-10A0-D145-88E8-F3FD05D6DFBB}"/>
              </a:ext>
            </a:extLst>
          </p:cNvPr>
          <p:cNvSpPr txBox="1">
            <a:spLocks/>
          </p:cNvSpPr>
          <p:nvPr/>
        </p:nvSpPr>
        <p:spPr>
          <a:xfrm>
            <a:off x="5018889" y="380917"/>
            <a:ext cx="683203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rgbClr val="0070C0"/>
                </a:solidFill>
                <a:latin typeface="Arial" panose="020B0604020202020204" pitchFamily="34" charset="0"/>
                <a:cs typeface="Arial" panose="020B0604020202020204" pitchFamily="34" charset="0"/>
              </a:rPr>
              <a:t>What is OAUTH?</a:t>
            </a:r>
          </a:p>
        </p:txBody>
      </p:sp>
      <p:sp>
        <p:nvSpPr>
          <p:cNvPr id="13" name="Title 1">
            <a:extLst>
              <a:ext uri="{FF2B5EF4-FFF2-40B4-BE49-F238E27FC236}">
                <a16:creationId xmlns:a16="http://schemas.microsoft.com/office/drawing/2014/main" id="{D3537BCE-EE05-4041-B2A5-FD1504E5475E}"/>
              </a:ext>
            </a:extLst>
          </p:cNvPr>
          <p:cNvSpPr txBox="1">
            <a:spLocks/>
          </p:cNvSpPr>
          <p:nvPr/>
        </p:nvSpPr>
        <p:spPr>
          <a:xfrm>
            <a:off x="2360815" y="1313412"/>
            <a:ext cx="9831185" cy="51546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nSpc>
                <a:spcPct val="150000"/>
              </a:lnSpc>
              <a:buFont typeface="Arial" panose="020B0604020202020204" pitchFamily="34" charset="0"/>
              <a:buChar char="•"/>
            </a:pPr>
            <a:r>
              <a:rPr lang="en-US" sz="3600" dirty="0">
                <a:latin typeface="Arial" panose="020B0604020202020204" pitchFamily="34" charset="0"/>
                <a:cs typeface="Arial" panose="020B0604020202020204" pitchFamily="34" charset="0"/>
              </a:rPr>
              <a:t>Authentication Framework (RFC 6749)</a:t>
            </a:r>
          </a:p>
          <a:p>
            <a:pPr marL="571500" indent="-571500">
              <a:lnSpc>
                <a:spcPct val="150000"/>
              </a:lnSpc>
              <a:buFont typeface="Arial" panose="020B0604020202020204" pitchFamily="34" charset="0"/>
              <a:buChar char="•"/>
            </a:pPr>
            <a:r>
              <a:rPr lang="en-US" sz="3600" dirty="0">
                <a:latin typeface="Arial" panose="020B0604020202020204" pitchFamily="34" charset="0"/>
                <a:cs typeface="Arial" panose="020B0604020202020204" pitchFamily="34" charset="0"/>
              </a:rPr>
              <a:t>Allows Limited Access to a HTTP service.</a:t>
            </a:r>
          </a:p>
          <a:p>
            <a:pPr marL="571500" indent="-571500">
              <a:lnSpc>
                <a:spcPct val="150000"/>
              </a:lnSpc>
              <a:buFont typeface="Arial" panose="020B0604020202020204" pitchFamily="34" charset="0"/>
              <a:buChar char="•"/>
            </a:pPr>
            <a:r>
              <a:rPr lang="en-US" sz="3600" dirty="0">
                <a:latin typeface="Arial" panose="020B0604020202020204" pitchFamily="34" charset="0"/>
                <a:cs typeface="Arial" panose="020B0604020202020204" pitchFamily="34" charset="0"/>
              </a:rPr>
              <a:t>Username / Password is exchanged by a tokens.</a:t>
            </a:r>
          </a:p>
          <a:p>
            <a:pPr marL="571500" indent="-571500">
              <a:lnSpc>
                <a:spcPct val="150000"/>
              </a:lnSpc>
              <a:buFont typeface="Arial" panose="020B0604020202020204" pitchFamily="34" charset="0"/>
              <a:buChar char="•"/>
            </a:pPr>
            <a:r>
              <a:rPr lang="en-US" sz="3600" dirty="0">
                <a:latin typeface="Arial" panose="020B0604020202020204" pitchFamily="34" charset="0"/>
                <a:cs typeface="Arial" panose="020B0604020202020204" pitchFamily="34" charset="0"/>
              </a:rPr>
              <a:t>Tokens can have a limited lifetimes.</a:t>
            </a:r>
          </a:p>
          <a:p>
            <a:pPr marL="571500" indent="-571500">
              <a:lnSpc>
                <a:spcPct val="150000"/>
              </a:lnSpc>
              <a:buFont typeface="Arial" panose="020B0604020202020204" pitchFamily="34" charset="0"/>
              <a:buChar char="•"/>
            </a:pPr>
            <a:r>
              <a:rPr lang="en-US" sz="3600" dirty="0">
                <a:latin typeface="Arial" panose="020B0604020202020204" pitchFamily="34" charset="0"/>
                <a:cs typeface="Arial" panose="020B0604020202020204" pitchFamily="34" charset="0"/>
              </a:rPr>
              <a:t>Access lists is defined using Scopes.</a:t>
            </a:r>
          </a:p>
        </p:txBody>
      </p:sp>
    </p:spTree>
    <p:extLst>
      <p:ext uri="{BB962C8B-B14F-4D97-AF65-F5344CB8AC3E}">
        <p14:creationId xmlns:p14="http://schemas.microsoft.com/office/powerpoint/2010/main" val="147760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5940B7-255B-1E4E-87CF-F0741841660C}"/>
              </a:ext>
            </a:extLst>
          </p:cNvPr>
          <p:cNvPicPr>
            <a:picLocks noChangeAspect="1"/>
          </p:cNvPicPr>
          <p:nvPr/>
        </p:nvPicPr>
        <p:blipFill>
          <a:blip r:embed="rId3"/>
          <a:stretch>
            <a:fillRect/>
          </a:stretch>
        </p:blipFill>
        <p:spPr>
          <a:xfrm>
            <a:off x="-2377440" y="-6626"/>
            <a:ext cx="12192000" cy="6864626"/>
          </a:xfrm>
          <a:prstGeom prst="rect">
            <a:avLst/>
          </a:prstGeom>
        </p:spPr>
      </p:pic>
      <p:sp>
        <p:nvSpPr>
          <p:cNvPr id="12" name="Title 1">
            <a:extLst>
              <a:ext uri="{FF2B5EF4-FFF2-40B4-BE49-F238E27FC236}">
                <a16:creationId xmlns:a16="http://schemas.microsoft.com/office/drawing/2014/main" id="{F0877A5A-10A0-D145-88E8-F3FD05D6DFBB}"/>
              </a:ext>
            </a:extLst>
          </p:cNvPr>
          <p:cNvSpPr txBox="1">
            <a:spLocks/>
          </p:cNvSpPr>
          <p:nvPr/>
        </p:nvSpPr>
        <p:spPr>
          <a:xfrm>
            <a:off x="4437466" y="389965"/>
            <a:ext cx="721195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rgbClr val="0070C0"/>
                </a:solidFill>
                <a:latin typeface="Arial" panose="020B0604020202020204" pitchFamily="34" charset="0"/>
                <a:cs typeface="Arial" panose="020B0604020202020204" pitchFamily="34" charset="0"/>
              </a:rPr>
              <a:t>SCOPES FAQ’S</a:t>
            </a:r>
          </a:p>
        </p:txBody>
      </p:sp>
      <p:sp>
        <p:nvSpPr>
          <p:cNvPr id="13" name="Title 1">
            <a:extLst>
              <a:ext uri="{FF2B5EF4-FFF2-40B4-BE49-F238E27FC236}">
                <a16:creationId xmlns:a16="http://schemas.microsoft.com/office/drawing/2014/main" id="{D3537BCE-EE05-4041-B2A5-FD1504E5475E}"/>
              </a:ext>
            </a:extLst>
          </p:cNvPr>
          <p:cNvSpPr txBox="1">
            <a:spLocks/>
          </p:cNvSpPr>
          <p:nvPr/>
        </p:nvSpPr>
        <p:spPr>
          <a:xfrm>
            <a:off x="2011680" y="1366200"/>
            <a:ext cx="9431660" cy="53338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nSpc>
                <a:spcPct val="150000"/>
              </a:lnSpc>
              <a:buFont typeface="+mj-lt"/>
              <a:buAutoNum type="arabicPeriod"/>
            </a:pPr>
            <a:r>
              <a:rPr lang="en-US" sz="3600" dirty="0">
                <a:solidFill>
                  <a:srgbClr val="002060"/>
                </a:solidFill>
                <a:latin typeface="Arial" panose="020B0604020202020204" pitchFamily="34" charset="0"/>
                <a:cs typeface="Arial" panose="020B0604020202020204" pitchFamily="34" charset="0"/>
              </a:rPr>
              <a:t>Mechanism to limit application access to a user account.</a:t>
            </a:r>
          </a:p>
          <a:p>
            <a:pPr marL="742950" indent="-742950">
              <a:lnSpc>
                <a:spcPct val="150000"/>
              </a:lnSpc>
              <a:buFont typeface="+mj-lt"/>
              <a:buAutoNum type="arabicPeriod"/>
            </a:pPr>
            <a:r>
              <a:rPr lang="en-US" sz="3600" dirty="0">
                <a:solidFill>
                  <a:srgbClr val="002060"/>
                </a:solidFill>
                <a:latin typeface="Arial" panose="020B0604020202020204" pitchFamily="34" charset="0"/>
                <a:cs typeface="Arial" panose="020B0604020202020204" pitchFamily="34" charset="0"/>
              </a:rPr>
              <a:t>Declared at App Registration and Client Authentication</a:t>
            </a:r>
          </a:p>
          <a:p>
            <a:pPr marL="742950" indent="-742950">
              <a:lnSpc>
                <a:spcPct val="150000"/>
              </a:lnSpc>
              <a:buFont typeface="+mj-lt"/>
              <a:buAutoNum type="arabicPeriod"/>
            </a:pPr>
            <a:r>
              <a:rPr lang="en-US" sz="3600" dirty="0">
                <a:solidFill>
                  <a:srgbClr val="002060"/>
                </a:solidFill>
                <a:latin typeface="Arial" panose="020B0604020202020204" pitchFamily="34" charset="0"/>
                <a:cs typeface="Arial" panose="020B0604020202020204" pitchFamily="34" charset="0"/>
              </a:rPr>
              <a:t>Denoted by “</a:t>
            </a:r>
            <a:r>
              <a:rPr lang="en-US" sz="3600" dirty="0" err="1">
                <a:solidFill>
                  <a:srgbClr val="002060"/>
                </a:solidFill>
                <a:latin typeface="Arial" panose="020B0604020202020204" pitchFamily="34" charset="0"/>
                <a:cs typeface="Arial" panose="020B0604020202020204" pitchFamily="34" charset="0"/>
              </a:rPr>
              <a:t>action.location</a:t>
            </a:r>
            <a:r>
              <a:rPr lang="en-US" sz="3600" dirty="0">
                <a:solidFill>
                  <a:srgbClr val="002060"/>
                </a:solidFill>
                <a:latin typeface="Arial" panose="020B0604020202020204" pitchFamily="34" charset="0"/>
                <a:cs typeface="Arial" panose="020B0604020202020204" pitchFamily="34" charset="0"/>
              </a:rPr>
              <a:t>” (</a:t>
            </a:r>
            <a:r>
              <a:rPr lang="en-US" sz="3600" dirty="0" err="1">
                <a:solidFill>
                  <a:srgbClr val="002060"/>
                </a:solidFill>
                <a:latin typeface="Arial" panose="020B0604020202020204" pitchFamily="34" charset="0"/>
                <a:cs typeface="Arial" panose="020B0604020202020204" pitchFamily="34" charset="0"/>
              </a:rPr>
              <a:t>read.profile</a:t>
            </a:r>
            <a:r>
              <a:rPr lang="en-US" sz="3600" dirty="0">
                <a:solidFill>
                  <a:srgbClr val="002060"/>
                </a:solidFill>
                <a:latin typeface="Arial" panose="020B0604020202020204" pitchFamily="34" charset="0"/>
                <a:cs typeface="Arial" panose="020B0604020202020204" pitchFamily="34" charset="0"/>
              </a:rPr>
              <a:t>)</a:t>
            </a:r>
          </a:p>
          <a:p>
            <a:pPr marL="742950" indent="-742950">
              <a:lnSpc>
                <a:spcPct val="150000"/>
              </a:lnSpc>
              <a:buFont typeface="+mj-lt"/>
              <a:buAutoNum type="arabicPeriod"/>
            </a:pPr>
            <a:r>
              <a:rPr lang="en-US" sz="3600" dirty="0">
                <a:solidFill>
                  <a:srgbClr val="002060"/>
                </a:solidFill>
                <a:latin typeface="Arial" panose="020B0604020202020204" pitchFamily="34" charset="0"/>
                <a:cs typeface="Arial" panose="020B0604020202020204" pitchFamily="34" charset="0"/>
              </a:rPr>
              <a:t>Scopes </a:t>
            </a:r>
            <a:r>
              <a:rPr lang="en-US" sz="3600" b="1" dirty="0">
                <a:solidFill>
                  <a:srgbClr val="002060"/>
                </a:solidFill>
                <a:latin typeface="Arial" panose="020B0604020202020204" pitchFamily="34" charset="0"/>
                <a:cs typeface="Arial" panose="020B0604020202020204" pitchFamily="34" charset="0"/>
              </a:rPr>
              <a:t>must</a:t>
            </a:r>
            <a:r>
              <a:rPr lang="en-US" sz="3600" dirty="0">
                <a:solidFill>
                  <a:srgbClr val="002060"/>
                </a:solidFill>
                <a:latin typeface="Arial" panose="020B0604020202020204" pitchFamily="34" charset="0"/>
                <a:cs typeface="Arial" panose="020B0604020202020204" pitchFamily="34" charset="0"/>
              </a:rPr>
              <a:t> be specified</a:t>
            </a:r>
          </a:p>
        </p:txBody>
      </p:sp>
    </p:spTree>
    <p:extLst>
      <p:ext uri="{BB962C8B-B14F-4D97-AF65-F5344CB8AC3E}">
        <p14:creationId xmlns:p14="http://schemas.microsoft.com/office/powerpoint/2010/main" val="1377246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5940B7-255B-1E4E-87CF-F0741841660C}"/>
              </a:ext>
            </a:extLst>
          </p:cNvPr>
          <p:cNvPicPr>
            <a:picLocks noChangeAspect="1"/>
          </p:cNvPicPr>
          <p:nvPr/>
        </p:nvPicPr>
        <p:blipFill>
          <a:blip r:embed="rId3"/>
          <a:stretch>
            <a:fillRect/>
          </a:stretch>
        </p:blipFill>
        <p:spPr>
          <a:xfrm>
            <a:off x="-2377440" y="-6626"/>
            <a:ext cx="12192000" cy="6864626"/>
          </a:xfrm>
          <a:prstGeom prst="rect">
            <a:avLst/>
          </a:prstGeom>
        </p:spPr>
      </p:pic>
      <p:sp>
        <p:nvSpPr>
          <p:cNvPr id="12" name="Title 1">
            <a:extLst>
              <a:ext uri="{FF2B5EF4-FFF2-40B4-BE49-F238E27FC236}">
                <a16:creationId xmlns:a16="http://schemas.microsoft.com/office/drawing/2014/main" id="{F0877A5A-10A0-D145-88E8-F3FD05D6DFBB}"/>
              </a:ext>
            </a:extLst>
          </p:cNvPr>
          <p:cNvSpPr txBox="1">
            <a:spLocks/>
          </p:cNvSpPr>
          <p:nvPr/>
        </p:nvSpPr>
        <p:spPr>
          <a:xfrm>
            <a:off x="4437466" y="389965"/>
            <a:ext cx="721195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rgbClr val="0070C0"/>
                </a:solidFill>
                <a:latin typeface="Arial" panose="020B0604020202020204" pitchFamily="34" charset="0"/>
                <a:cs typeface="Arial" panose="020B0604020202020204" pitchFamily="34" charset="0"/>
              </a:rPr>
              <a:t>SCOPE EXAMPLE</a:t>
            </a:r>
          </a:p>
        </p:txBody>
      </p:sp>
      <p:pic>
        <p:nvPicPr>
          <p:cNvPr id="3" name="Picture 2" descr="A close up of a logo&#10;&#10;Description automatically generated">
            <a:extLst>
              <a:ext uri="{FF2B5EF4-FFF2-40B4-BE49-F238E27FC236}">
                <a16:creationId xmlns:a16="http://schemas.microsoft.com/office/drawing/2014/main" id="{08F881D0-50DE-4112-86F3-A84CF84E30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544" y="1857466"/>
            <a:ext cx="1452031" cy="1461221"/>
          </a:xfrm>
          <a:prstGeom prst="rect">
            <a:avLst/>
          </a:prstGeom>
        </p:spPr>
      </p:pic>
      <p:sp>
        <p:nvSpPr>
          <p:cNvPr id="5" name="TextBox 4">
            <a:extLst>
              <a:ext uri="{FF2B5EF4-FFF2-40B4-BE49-F238E27FC236}">
                <a16:creationId xmlns:a16="http://schemas.microsoft.com/office/drawing/2014/main" id="{08824FE1-E3B2-4A0C-A4F0-AA364E2F3174}"/>
              </a:ext>
            </a:extLst>
          </p:cNvPr>
          <p:cNvSpPr txBox="1"/>
          <p:nvPr/>
        </p:nvSpPr>
        <p:spPr>
          <a:xfrm>
            <a:off x="8725591" y="3425687"/>
            <a:ext cx="2177935" cy="1200329"/>
          </a:xfrm>
          <a:prstGeom prst="rect">
            <a:avLst/>
          </a:prstGeom>
          <a:noFill/>
        </p:spPr>
        <p:txBody>
          <a:bodyPr wrap="square" rtlCol="0">
            <a:spAutoFit/>
          </a:bodyPr>
          <a:lstStyle/>
          <a:p>
            <a:pPr algn="ctr"/>
            <a:r>
              <a:rPr lang="en-AU" b="1" dirty="0" err="1"/>
              <a:t>User.Read</a:t>
            </a:r>
            <a:endParaRPr lang="en-AU" b="1" dirty="0"/>
          </a:p>
          <a:p>
            <a:pPr algn="ctr"/>
            <a:r>
              <a:rPr lang="en-AU" b="1" dirty="0" err="1"/>
              <a:t>Chat.Read</a:t>
            </a:r>
            <a:endParaRPr lang="en-AU" b="1" dirty="0"/>
          </a:p>
          <a:p>
            <a:pPr algn="ctr"/>
            <a:r>
              <a:rPr lang="en-AU" b="1" dirty="0" err="1"/>
              <a:t>Mail.Read</a:t>
            </a:r>
            <a:endParaRPr lang="en-AU" b="1" dirty="0"/>
          </a:p>
          <a:p>
            <a:pPr algn="ctr"/>
            <a:endParaRPr lang="en-AU" b="1" dirty="0"/>
          </a:p>
        </p:txBody>
      </p:sp>
      <p:sp>
        <p:nvSpPr>
          <p:cNvPr id="8" name="TextBox 7">
            <a:extLst>
              <a:ext uri="{FF2B5EF4-FFF2-40B4-BE49-F238E27FC236}">
                <a16:creationId xmlns:a16="http://schemas.microsoft.com/office/drawing/2014/main" id="{1EE2DD39-D33F-4EF5-85E4-6B2ECC9C0086}"/>
              </a:ext>
            </a:extLst>
          </p:cNvPr>
          <p:cNvSpPr txBox="1"/>
          <p:nvPr/>
        </p:nvSpPr>
        <p:spPr>
          <a:xfrm>
            <a:off x="8711737" y="1401068"/>
            <a:ext cx="2177935" cy="369332"/>
          </a:xfrm>
          <a:prstGeom prst="rect">
            <a:avLst/>
          </a:prstGeom>
          <a:noFill/>
        </p:spPr>
        <p:txBody>
          <a:bodyPr wrap="square" rtlCol="0">
            <a:spAutoFit/>
          </a:bodyPr>
          <a:lstStyle/>
          <a:p>
            <a:pPr algn="ctr"/>
            <a:r>
              <a:rPr lang="en-AU" b="1" dirty="0"/>
              <a:t>AAD Application</a:t>
            </a:r>
          </a:p>
        </p:txBody>
      </p:sp>
      <p:pic>
        <p:nvPicPr>
          <p:cNvPr id="1026" name="Picture 2" descr="See the source image">
            <a:extLst>
              <a:ext uri="{FF2B5EF4-FFF2-40B4-BE49-F238E27FC236}">
                <a16:creationId xmlns:a16="http://schemas.microsoft.com/office/drawing/2014/main" id="{D3362901-A929-41D6-8507-2EBCB2F69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8560" y="2508164"/>
            <a:ext cx="1452031" cy="148012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ABBA91E-5D78-4CCD-A763-394D10110BBE}"/>
              </a:ext>
            </a:extLst>
          </p:cNvPr>
          <p:cNvCxnSpPr>
            <a:cxnSpLocks/>
          </p:cNvCxnSpPr>
          <p:nvPr/>
        </p:nvCxnSpPr>
        <p:spPr>
          <a:xfrm flipH="1" flipV="1">
            <a:off x="5320147" y="3426530"/>
            <a:ext cx="2861341" cy="54029"/>
          </a:xfrm>
          <a:prstGeom prst="straightConnector1">
            <a:avLst/>
          </a:prstGeom>
          <a:ln w="13652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498D97C-06B1-45D3-BE32-38F276659E03}"/>
              </a:ext>
            </a:extLst>
          </p:cNvPr>
          <p:cNvSpPr txBox="1"/>
          <p:nvPr/>
        </p:nvSpPr>
        <p:spPr>
          <a:xfrm>
            <a:off x="3397211" y="1927180"/>
            <a:ext cx="2177935" cy="369332"/>
          </a:xfrm>
          <a:prstGeom prst="rect">
            <a:avLst/>
          </a:prstGeom>
          <a:noFill/>
        </p:spPr>
        <p:txBody>
          <a:bodyPr wrap="square" rtlCol="0">
            <a:spAutoFit/>
          </a:bodyPr>
          <a:lstStyle/>
          <a:p>
            <a:pPr algn="ctr"/>
            <a:r>
              <a:rPr lang="en-AU" b="1" dirty="0"/>
              <a:t>Client</a:t>
            </a:r>
          </a:p>
        </p:txBody>
      </p:sp>
      <p:pic>
        <p:nvPicPr>
          <p:cNvPr id="18" name="Picture 17" descr="A picture containing clock&#10;&#10;Description automatically generated">
            <a:extLst>
              <a:ext uri="{FF2B5EF4-FFF2-40B4-BE49-F238E27FC236}">
                <a16:creationId xmlns:a16="http://schemas.microsoft.com/office/drawing/2014/main" id="{8E373476-B724-4D87-AE0E-1D4FCA6B41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7108" y="4566340"/>
            <a:ext cx="2494899" cy="1515888"/>
          </a:xfrm>
          <a:prstGeom prst="rect">
            <a:avLst/>
          </a:prstGeom>
        </p:spPr>
      </p:pic>
      <p:cxnSp>
        <p:nvCxnSpPr>
          <p:cNvPr id="20" name="Straight Arrow Connector 19">
            <a:extLst>
              <a:ext uri="{FF2B5EF4-FFF2-40B4-BE49-F238E27FC236}">
                <a16:creationId xmlns:a16="http://schemas.microsoft.com/office/drawing/2014/main" id="{F8FC5D3D-B4CE-431B-86EA-CD52B2AC4F00}"/>
              </a:ext>
            </a:extLst>
          </p:cNvPr>
          <p:cNvCxnSpPr>
            <a:cxnSpLocks/>
          </p:cNvCxnSpPr>
          <p:nvPr/>
        </p:nvCxnSpPr>
        <p:spPr>
          <a:xfrm>
            <a:off x="5320145" y="5095142"/>
            <a:ext cx="2394066" cy="0"/>
          </a:xfrm>
          <a:prstGeom prst="straightConnector1">
            <a:avLst/>
          </a:prstGeom>
          <a:ln w="13652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close up of a sign&#10;&#10;Description automatically generated">
            <a:extLst>
              <a:ext uri="{FF2B5EF4-FFF2-40B4-BE49-F238E27FC236}">
                <a16:creationId xmlns:a16="http://schemas.microsoft.com/office/drawing/2014/main" id="{A032B223-F3B0-4290-B099-C2F13CCFBF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4211" y="4462902"/>
            <a:ext cx="934554" cy="1211372"/>
          </a:xfrm>
          <a:prstGeom prst="rect">
            <a:avLst/>
          </a:prstGeom>
        </p:spPr>
      </p:pic>
      <p:sp>
        <p:nvSpPr>
          <p:cNvPr id="25" name="TextBox 24">
            <a:extLst>
              <a:ext uri="{FF2B5EF4-FFF2-40B4-BE49-F238E27FC236}">
                <a16:creationId xmlns:a16="http://schemas.microsoft.com/office/drawing/2014/main" id="{C133F4E1-85E2-4B4C-AA1D-66D1E3DA6E17}"/>
              </a:ext>
            </a:extLst>
          </p:cNvPr>
          <p:cNvSpPr txBox="1"/>
          <p:nvPr/>
        </p:nvSpPr>
        <p:spPr>
          <a:xfrm>
            <a:off x="8711736" y="6286247"/>
            <a:ext cx="2177935" cy="369332"/>
          </a:xfrm>
          <a:prstGeom prst="rect">
            <a:avLst/>
          </a:prstGeom>
          <a:noFill/>
        </p:spPr>
        <p:txBody>
          <a:bodyPr wrap="square" rtlCol="0">
            <a:spAutoFit/>
          </a:bodyPr>
          <a:lstStyle/>
          <a:p>
            <a:pPr algn="ctr"/>
            <a:r>
              <a:rPr lang="en-AU" b="1" dirty="0"/>
              <a:t>Microsoft Graph</a:t>
            </a:r>
          </a:p>
        </p:txBody>
      </p:sp>
      <p:pic>
        <p:nvPicPr>
          <p:cNvPr id="26" name="Picture 25" descr="A close up of a sign&#10;&#10;Description automatically generated">
            <a:extLst>
              <a:ext uri="{FF2B5EF4-FFF2-40B4-BE49-F238E27FC236}">
                <a16:creationId xmlns:a16="http://schemas.microsoft.com/office/drawing/2014/main" id="{6D44CB37-0F9F-4E7A-A847-5D15844C5B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0503" y="2495201"/>
            <a:ext cx="934554" cy="1211372"/>
          </a:xfrm>
          <a:prstGeom prst="rect">
            <a:avLst/>
          </a:prstGeom>
        </p:spPr>
      </p:pic>
      <p:cxnSp>
        <p:nvCxnSpPr>
          <p:cNvPr id="30" name="Straight Arrow Connector 29">
            <a:extLst>
              <a:ext uri="{FF2B5EF4-FFF2-40B4-BE49-F238E27FC236}">
                <a16:creationId xmlns:a16="http://schemas.microsoft.com/office/drawing/2014/main" id="{8845803E-27F5-48E6-9943-A17618774301}"/>
              </a:ext>
            </a:extLst>
          </p:cNvPr>
          <p:cNvCxnSpPr>
            <a:cxnSpLocks/>
          </p:cNvCxnSpPr>
          <p:nvPr/>
        </p:nvCxnSpPr>
        <p:spPr>
          <a:xfrm>
            <a:off x="5325144" y="2717689"/>
            <a:ext cx="2856344" cy="49663"/>
          </a:xfrm>
          <a:prstGeom prst="straightConnector1">
            <a:avLst/>
          </a:prstGeom>
          <a:ln w="13652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BB2FF49-DA67-4705-A0C6-E1B58764CF39}"/>
              </a:ext>
            </a:extLst>
          </p:cNvPr>
          <p:cNvSpPr txBox="1"/>
          <p:nvPr/>
        </p:nvSpPr>
        <p:spPr>
          <a:xfrm>
            <a:off x="5578547" y="2248014"/>
            <a:ext cx="2177935" cy="646331"/>
          </a:xfrm>
          <a:prstGeom prst="rect">
            <a:avLst/>
          </a:prstGeom>
          <a:noFill/>
        </p:spPr>
        <p:txBody>
          <a:bodyPr wrap="square" rtlCol="0">
            <a:spAutoFit/>
          </a:bodyPr>
          <a:lstStyle/>
          <a:p>
            <a:pPr algn="ctr"/>
            <a:r>
              <a:rPr lang="en-AU" b="1" dirty="0" err="1"/>
              <a:t>User.Read</a:t>
            </a:r>
            <a:endParaRPr lang="en-AU" b="1" dirty="0"/>
          </a:p>
          <a:p>
            <a:pPr algn="ctr"/>
            <a:endParaRPr lang="en-AU" b="1" dirty="0"/>
          </a:p>
        </p:txBody>
      </p:sp>
      <p:sp>
        <p:nvSpPr>
          <p:cNvPr id="35" name="TextBox 34">
            <a:extLst>
              <a:ext uri="{FF2B5EF4-FFF2-40B4-BE49-F238E27FC236}">
                <a16:creationId xmlns:a16="http://schemas.microsoft.com/office/drawing/2014/main" id="{95A31811-1413-4F66-9BB7-99227DA7A264}"/>
              </a:ext>
            </a:extLst>
          </p:cNvPr>
          <p:cNvSpPr txBox="1"/>
          <p:nvPr/>
        </p:nvSpPr>
        <p:spPr>
          <a:xfrm>
            <a:off x="5536276" y="3513048"/>
            <a:ext cx="2177935" cy="646331"/>
          </a:xfrm>
          <a:prstGeom prst="rect">
            <a:avLst/>
          </a:prstGeom>
          <a:noFill/>
        </p:spPr>
        <p:txBody>
          <a:bodyPr wrap="square" rtlCol="0">
            <a:spAutoFit/>
          </a:bodyPr>
          <a:lstStyle/>
          <a:p>
            <a:pPr algn="ctr"/>
            <a:r>
              <a:rPr lang="en-AU" b="1" dirty="0" err="1"/>
              <a:t>User.Read</a:t>
            </a:r>
            <a:endParaRPr lang="en-AU" b="1" dirty="0"/>
          </a:p>
          <a:p>
            <a:pPr algn="ctr"/>
            <a:endParaRPr lang="en-AU" b="1" dirty="0"/>
          </a:p>
        </p:txBody>
      </p:sp>
      <p:sp>
        <p:nvSpPr>
          <p:cNvPr id="36" name="TextBox 35">
            <a:extLst>
              <a:ext uri="{FF2B5EF4-FFF2-40B4-BE49-F238E27FC236}">
                <a16:creationId xmlns:a16="http://schemas.microsoft.com/office/drawing/2014/main" id="{D6B84487-8FBD-46E0-841B-FBD932484D82}"/>
              </a:ext>
            </a:extLst>
          </p:cNvPr>
          <p:cNvSpPr txBox="1"/>
          <p:nvPr/>
        </p:nvSpPr>
        <p:spPr>
          <a:xfrm>
            <a:off x="5320145" y="5223557"/>
            <a:ext cx="2177935" cy="646331"/>
          </a:xfrm>
          <a:prstGeom prst="rect">
            <a:avLst/>
          </a:prstGeom>
          <a:noFill/>
        </p:spPr>
        <p:txBody>
          <a:bodyPr wrap="square" rtlCol="0">
            <a:spAutoFit/>
          </a:bodyPr>
          <a:lstStyle/>
          <a:p>
            <a:pPr algn="ctr"/>
            <a:r>
              <a:rPr lang="en-AU" b="1" dirty="0" err="1"/>
              <a:t>User.Read</a:t>
            </a:r>
            <a:endParaRPr lang="en-AU" b="1" dirty="0"/>
          </a:p>
          <a:p>
            <a:pPr algn="ctr"/>
            <a:endParaRPr lang="en-AU" b="1" dirty="0"/>
          </a:p>
        </p:txBody>
      </p:sp>
    </p:spTree>
    <p:extLst>
      <p:ext uri="{BB962C8B-B14F-4D97-AF65-F5344CB8AC3E}">
        <p14:creationId xmlns:p14="http://schemas.microsoft.com/office/powerpoint/2010/main" val="1657272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5940B7-255B-1E4E-87CF-F0741841660C}"/>
              </a:ext>
            </a:extLst>
          </p:cNvPr>
          <p:cNvPicPr>
            <a:picLocks noChangeAspect="1"/>
          </p:cNvPicPr>
          <p:nvPr/>
        </p:nvPicPr>
        <p:blipFill>
          <a:blip r:embed="rId3"/>
          <a:stretch>
            <a:fillRect/>
          </a:stretch>
        </p:blipFill>
        <p:spPr>
          <a:xfrm>
            <a:off x="-2377440" y="-6626"/>
            <a:ext cx="12192000" cy="6864626"/>
          </a:xfrm>
          <a:prstGeom prst="rect">
            <a:avLst/>
          </a:prstGeom>
        </p:spPr>
      </p:pic>
      <p:sp>
        <p:nvSpPr>
          <p:cNvPr id="12" name="Title 1">
            <a:extLst>
              <a:ext uri="{FF2B5EF4-FFF2-40B4-BE49-F238E27FC236}">
                <a16:creationId xmlns:a16="http://schemas.microsoft.com/office/drawing/2014/main" id="{F0877A5A-10A0-D145-88E8-F3FD05D6DFBB}"/>
              </a:ext>
            </a:extLst>
          </p:cNvPr>
          <p:cNvSpPr txBox="1">
            <a:spLocks/>
          </p:cNvSpPr>
          <p:nvPr/>
        </p:nvSpPr>
        <p:spPr>
          <a:xfrm>
            <a:off x="4437466" y="389965"/>
            <a:ext cx="721195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rgbClr val="0070C0"/>
                </a:solidFill>
                <a:latin typeface="Arial" panose="020B0604020202020204" pitchFamily="34" charset="0"/>
                <a:cs typeface="Arial" panose="020B0604020202020204" pitchFamily="34" charset="0"/>
              </a:rPr>
              <a:t>SCOPE EXAMPLE</a:t>
            </a:r>
          </a:p>
        </p:txBody>
      </p:sp>
      <p:pic>
        <p:nvPicPr>
          <p:cNvPr id="3" name="Picture 2" descr="A close up of a logo&#10;&#10;Description automatically generated">
            <a:extLst>
              <a:ext uri="{FF2B5EF4-FFF2-40B4-BE49-F238E27FC236}">
                <a16:creationId xmlns:a16="http://schemas.microsoft.com/office/drawing/2014/main" id="{08F881D0-50DE-4112-86F3-A84CF84E30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544" y="1857466"/>
            <a:ext cx="1452031" cy="1461221"/>
          </a:xfrm>
          <a:prstGeom prst="rect">
            <a:avLst/>
          </a:prstGeom>
        </p:spPr>
      </p:pic>
      <p:sp>
        <p:nvSpPr>
          <p:cNvPr id="5" name="TextBox 4">
            <a:extLst>
              <a:ext uri="{FF2B5EF4-FFF2-40B4-BE49-F238E27FC236}">
                <a16:creationId xmlns:a16="http://schemas.microsoft.com/office/drawing/2014/main" id="{08824FE1-E3B2-4A0C-A4F0-AA364E2F3174}"/>
              </a:ext>
            </a:extLst>
          </p:cNvPr>
          <p:cNvSpPr txBox="1"/>
          <p:nvPr/>
        </p:nvSpPr>
        <p:spPr>
          <a:xfrm>
            <a:off x="8725591" y="3425687"/>
            <a:ext cx="2177935" cy="1200329"/>
          </a:xfrm>
          <a:prstGeom prst="rect">
            <a:avLst/>
          </a:prstGeom>
          <a:noFill/>
        </p:spPr>
        <p:txBody>
          <a:bodyPr wrap="square" rtlCol="0">
            <a:spAutoFit/>
          </a:bodyPr>
          <a:lstStyle/>
          <a:p>
            <a:pPr algn="ctr"/>
            <a:r>
              <a:rPr lang="en-AU" b="1" dirty="0" err="1"/>
              <a:t>User.Read</a:t>
            </a:r>
            <a:endParaRPr lang="en-AU" b="1" dirty="0"/>
          </a:p>
          <a:p>
            <a:pPr algn="ctr"/>
            <a:r>
              <a:rPr lang="en-AU" b="1" dirty="0" err="1"/>
              <a:t>Chat.Read</a:t>
            </a:r>
            <a:endParaRPr lang="en-AU" b="1" dirty="0"/>
          </a:p>
          <a:p>
            <a:pPr algn="ctr"/>
            <a:r>
              <a:rPr lang="en-AU" b="1" dirty="0" err="1"/>
              <a:t>Mail.Read</a:t>
            </a:r>
            <a:endParaRPr lang="en-AU" b="1" dirty="0"/>
          </a:p>
          <a:p>
            <a:pPr algn="ctr"/>
            <a:endParaRPr lang="en-AU" b="1" dirty="0"/>
          </a:p>
        </p:txBody>
      </p:sp>
      <p:sp>
        <p:nvSpPr>
          <p:cNvPr id="8" name="TextBox 7">
            <a:extLst>
              <a:ext uri="{FF2B5EF4-FFF2-40B4-BE49-F238E27FC236}">
                <a16:creationId xmlns:a16="http://schemas.microsoft.com/office/drawing/2014/main" id="{1EE2DD39-D33F-4EF5-85E4-6B2ECC9C0086}"/>
              </a:ext>
            </a:extLst>
          </p:cNvPr>
          <p:cNvSpPr txBox="1"/>
          <p:nvPr/>
        </p:nvSpPr>
        <p:spPr>
          <a:xfrm>
            <a:off x="8711737" y="1401068"/>
            <a:ext cx="2177935" cy="369332"/>
          </a:xfrm>
          <a:prstGeom prst="rect">
            <a:avLst/>
          </a:prstGeom>
          <a:noFill/>
        </p:spPr>
        <p:txBody>
          <a:bodyPr wrap="square" rtlCol="0">
            <a:spAutoFit/>
          </a:bodyPr>
          <a:lstStyle/>
          <a:p>
            <a:pPr algn="ctr"/>
            <a:r>
              <a:rPr lang="en-AU" b="1" dirty="0"/>
              <a:t>AAD Application</a:t>
            </a:r>
          </a:p>
        </p:txBody>
      </p:sp>
      <p:pic>
        <p:nvPicPr>
          <p:cNvPr id="1026" name="Picture 2" descr="See the source image">
            <a:extLst>
              <a:ext uri="{FF2B5EF4-FFF2-40B4-BE49-F238E27FC236}">
                <a16:creationId xmlns:a16="http://schemas.microsoft.com/office/drawing/2014/main" id="{D3362901-A929-41D6-8507-2EBCB2F69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8560" y="2508164"/>
            <a:ext cx="1452031" cy="14801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F4C7871-1C01-4088-90A8-696778180CAD}"/>
              </a:ext>
            </a:extLst>
          </p:cNvPr>
          <p:cNvSpPr txBox="1"/>
          <p:nvPr/>
        </p:nvSpPr>
        <p:spPr>
          <a:xfrm>
            <a:off x="5536276" y="2273791"/>
            <a:ext cx="2177935" cy="646331"/>
          </a:xfrm>
          <a:prstGeom prst="rect">
            <a:avLst/>
          </a:prstGeom>
          <a:noFill/>
        </p:spPr>
        <p:txBody>
          <a:bodyPr wrap="square" rtlCol="0">
            <a:spAutoFit/>
          </a:bodyPr>
          <a:lstStyle/>
          <a:p>
            <a:pPr algn="ctr"/>
            <a:r>
              <a:rPr lang="en-AU" b="1" dirty="0" err="1"/>
              <a:t>User.Write</a:t>
            </a:r>
            <a:endParaRPr lang="en-AU" b="1" dirty="0"/>
          </a:p>
          <a:p>
            <a:pPr algn="ctr"/>
            <a:endParaRPr lang="en-AU" b="1" dirty="0"/>
          </a:p>
        </p:txBody>
      </p:sp>
      <p:cxnSp>
        <p:nvCxnSpPr>
          <p:cNvPr id="7" name="Straight Arrow Connector 6">
            <a:extLst>
              <a:ext uri="{FF2B5EF4-FFF2-40B4-BE49-F238E27FC236}">
                <a16:creationId xmlns:a16="http://schemas.microsoft.com/office/drawing/2014/main" id="{EABBA91E-5D78-4CCD-A763-394D10110BBE}"/>
              </a:ext>
            </a:extLst>
          </p:cNvPr>
          <p:cNvCxnSpPr>
            <a:cxnSpLocks/>
          </p:cNvCxnSpPr>
          <p:nvPr/>
        </p:nvCxnSpPr>
        <p:spPr>
          <a:xfrm flipH="1" flipV="1">
            <a:off x="5320147" y="3426530"/>
            <a:ext cx="2861341" cy="54029"/>
          </a:xfrm>
          <a:prstGeom prst="straightConnector1">
            <a:avLst/>
          </a:prstGeom>
          <a:ln w="13652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498D97C-06B1-45D3-BE32-38F276659E03}"/>
              </a:ext>
            </a:extLst>
          </p:cNvPr>
          <p:cNvSpPr txBox="1"/>
          <p:nvPr/>
        </p:nvSpPr>
        <p:spPr>
          <a:xfrm>
            <a:off x="3397211" y="1927180"/>
            <a:ext cx="2177935" cy="369332"/>
          </a:xfrm>
          <a:prstGeom prst="rect">
            <a:avLst/>
          </a:prstGeom>
          <a:noFill/>
        </p:spPr>
        <p:txBody>
          <a:bodyPr wrap="square" rtlCol="0">
            <a:spAutoFit/>
          </a:bodyPr>
          <a:lstStyle/>
          <a:p>
            <a:pPr algn="ctr"/>
            <a:r>
              <a:rPr lang="en-AU" b="1" dirty="0"/>
              <a:t>Client</a:t>
            </a:r>
          </a:p>
        </p:txBody>
      </p:sp>
      <p:cxnSp>
        <p:nvCxnSpPr>
          <p:cNvPr id="30" name="Straight Arrow Connector 29">
            <a:extLst>
              <a:ext uri="{FF2B5EF4-FFF2-40B4-BE49-F238E27FC236}">
                <a16:creationId xmlns:a16="http://schemas.microsoft.com/office/drawing/2014/main" id="{8845803E-27F5-48E6-9943-A17618774301}"/>
              </a:ext>
            </a:extLst>
          </p:cNvPr>
          <p:cNvCxnSpPr>
            <a:cxnSpLocks/>
          </p:cNvCxnSpPr>
          <p:nvPr/>
        </p:nvCxnSpPr>
        <p:spPr>
          <a:xfrm>
            <a:off x="5325144" y="2717689"/>
            <a:ext cx="2856344" cy="49663"/>
          </a:xfrm>
          <a:prstGeom prst="straightConnector1">
            <a:avLst/>
          </a:prstGeom>
          <a:ln w="13652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picture containing drawing&#10;&#10;Description automatically generated">
            <a:extLst>
              <a:ext uri="{FF2B5EF4-FFF2-40B4-BE49-F238E27FC236}">
                <a16:creationId xmlns:a16="http://schemas.microsoft.com/office/drawing/2014/main" id="{4AED97AA-A5CC-4CCE-9ED1-B07E9D85CA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7526" y="2657415"/>
            <a:ext cx="796129" cy="796129"/>
          </a:xfrm>
          <a:prstGeom prst="rect">
            <a:avLst/>
          </a:prstGeom>
        </p:spPr>
      </p:pic>
    </p:spTree>
    <p:extLst>
      <p:ext uri="{BB962C8B-B14F-4D97-AF65-F5344CB8AC3E}">
        <p14:creationId xmlns:p14="http://schemas.microsoft.com/office/powerpoint/2010/main" val="939704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5940B7-255B-1E4E-87CF-F0741841660C}"/>
              </a:ext>
            </a:extLst>
          </p:cNvPr>
          <p:cNvPicPr>
            <a:picLocks noChangeAspect="1"/>
          </p:cNvPicPr>
          <p:nvPr/>
        </p:nvPicPr>
        <p:blipFill>
          <a:blip r:embed="rId3"/>
          <a:stretch>
            <a:fillRect/>
          </a:stretch>
        </p:blipFill>
        <p:spPr>
          <a:xfrm>
            <a:off x="-2377440" y="-6626"/>
            <a:ext cx="12192000" cy="6864626"/>
          </a:xfrm>
          <a:prstGeom prst="rect">
            <a:avLst/>
          </a:prstGeom>
        </p:spPr>
      </p:pic>
      <p:sp>
        <p:nvSpPr>
          <p:cNvPr id="12" name="Title 1">
            <a:extLst>
              <a:ext uri="{FF2B5EF4-FFF2-40B4-BE49-F238E27FC236}">
                <a16:creationId xmlns:a16="http://schemas.microsoft.com/office/drawing/2014/main" id="{F0877A5A-10A0-D145-88E8-F3FD05D6DFBB}"/>
              </a:ext>
            </a:extLst>
          </p:cNvPr>
          <p:cNvSpPr txBox="1">
            <a:spLocks/>
          </p:cNvSpPr>
          <p:nvPr/>
        </p:nvSpPr>
        <p:spPr>
          <a:xfrm>
            <a:off x="4437466" y="389965"/>
            <a:ext cx="721195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rgbClr val="0070C0"/>
                </a:solidFill>
                <a:latin typeface="Arial" panose="020B0604020202020204" pitchFamily="34" charset="0"/>
                <a:cs typeface="Arial" panose="020B0604020202020204" pitchFamily="34" charset="0"/>
              </a:rPr>
              <a:t>SCOPE EXAMPLE</a:t>
            </a:r>
          </a:p>
        </p:txBody>
      </p:sp>
      <p:pic>
        <p:nvPicPr>
          <p:cNvPr id="3" name="Picture 2" descr="A close up of a logo&#10;&#10;Description automatically generated">
            <a:extLst>
              <a:ext uri="{FF2B5EF4-FFF2-40B4-BE49-F238E27FC236}">
                <a16:creationId xmlns:a16="http://schemas.microsoft.com/office/drawing/2014/main" id="{08F881D0-50DE-4112-86F3-A84CF84E30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544" y="1857466"/>
            <a:ext cx="1452031" cy="1461221"/>
          </a:xfrm>
          <a:prstGeom prst="rect">
            <a:avLst/>
          </a:prstGeom>
        </p:spPr>
      </p:pic>
      <p:sp>
        <p:nvSpPr>
          <p:cNvPr id="5" name="TextBox 4">
            <a:extLst>
              <a:ext uri="{FF2B5EF4-FFF2-40B4-BE49-F238E27FC236}">
                <a16:creationId xmlns:a16="http://schemas.microsoft.com/office/drawing/2014/main" id="{08824FE1-E3B2-4A0C-A4F0-AA364E2F3174}"/>
              </a:ext>
            </a:extLst>
          </p:cNvPr>
          <p:cNvSpPr txBox="1"/>
          <p:nvPr/>
        </p:nvSpPr>
        <p:spPr>
          <a:xfrm>
            <a:off x="8725591" y="3425687"/>
            <a:ext cx="2177935" cy="1200329"/>
          </a:xfrm>
          <a:prstGeom prst="rect">
            <a:avLst/>
          </a:prstGeom>
          <a:noFill/>
        </p:spPr>
        <p:txBody>
          <a:bodyPr wrap="square" rtlCol="0">
            <a:spAutoFit/>
          </a:bodyPr>
          <a:lstStyle/>
          <a:p>
            <a:pPr algn="ctr"/>
            <a:r>
              <a:rPr lang="en-AU" b="1" dirty="0" err="1"/>
              <a:t>User.Read</a:t>
            </a:r>
            <a:endParaRPr lang="en-AU" b="1" dirty="0"/>
          </a:p>
          <a:p>
            <a:pPr algn="ctr"/>
            <a:r>
              <a:rPr lang="en-AU" b="1" dirty="0" err="1"/>
              <a:t>Chat.Read</a:t>
            </a:r>
            <a:endParaRPr lang="en-AU" b="1" dirty="0"/>
          </a:p>
          <a:p>
            <a:pPr algn="ctr"/>
            <a:r>
              <a:rPr lang="en-AU" b="1" dirty="0" err="1"/>
              <a:t>Mail.Read</a:t>
            </a:r>
            <a:endParaRPr lang="en-AU" b="1" dirty="0"/>
          </a:p>
          <a:p>
            <a:pPr algn="ctr"/>
            <a:endParaRPr lang="en-AU" b="1" dirty="0"/>
          </a:p>
        </p:txBody>
      </p:sp>
      <p:sp>
        <p:nvSpPr>
          <p:cNvPr id="8" name="TextBox 7">
            <a:extLst>
              <a:ext uri="{FF2B5EF4-FFF2-40B4-BE49-F238E27FC236}">
                <a16:creationId xmlns:a16="http://schemas.microsoft.com/office/drawing/2014/main" id="{1EE2DD39-D33F-4EF5-85E4-6B2ECC9C0086}"/>
              </a:ext>
            </a:extLst>
          </p:cNvPr>
          <p:cNvSpPr txBox="1"/>
          <p:nvPr/>
        </p:nvSpPr>
        <p:spPr>
          <a:xfrm>
            <a:off x="8711737" y="1401068"/>
            <a:ext cx="2177935" cy="369332"/>
          </a:xfrm>
          <a:prstGeom prst="rect">
            <a:avLst/>
          </a:prstGeom>
          <a:noFill/>
        </p:spPr>
        <p:txBody>
          <a:bodyPr wrap="square" rtlCol="0">
            <a:spAutoFit/>
          </a:bodyPr>
          <a:lstStyle/>
          <a:p>
            <a:pPr algn="ctr"/>
            <a:r>
              <a:rPr lang="en-AU" b="1" dirty="0"/>
              <a:t>AAD Application</a:t>
            </a:r>
          </a:p>
        </p:txBody>
      </p:sp>
      <p:pic>
        <p:nvPicPr>
          <p:cNvPr id="1026" name="Picture 2" descr="See the source image">
            <a:extLst>
              <a:ext uri="{FF2B5EF4-FFF2-40B4-BE49-F238E27FC236}">
                <a16:creationId xmlns:a16="http://schemas.microsoft.com/office/drawing/2014/main" id="{D3362901-A929-41D6-8507-2EBCB2F69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8560" y="2508164"/>
            <a:ext cx="1452031" cy="14801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F4C7871-1C01-4088-90A8-696778180CAD}"/>
              </a:ext>
            </a:extLst>
          </p:cNvPr>
          <p:cNvSpPr txBox="1"/>
          <p:nvPr/>
        </p:nvSpPr>
        <p:spPr>
          <a:xfrm>
            <a:off x="5536276" y="2273791"/>
            <a:ext cx="2177935" cy="646331"/>
          </a:xfrm>
          <a:prstGeom prst="rect">
            <a:avLst/>
          </a:prstGeom>
          <a:noFill/>
        </p:spPr>
        <p:txBody>
          <a:bodyPr wrap="square" rtlCol="0">
            <a:spAutoFit/>
          </a:bodyPr>
          <a:lstStyle/>
          <a:p>
            <a:pPr algn="ctr"/>
            <a:r>
              <a:rPr lang="en-AU" b="1" dirty="0" err="1"/>
              <a:t>User.Read</a:t>
            </a:r>
            <a:endParaRPr lang="en-AU" b="1" dirty="0"/>
          </a:p>
          <a:p>
            <a:pPr algn="ctr"/>
            <a:endParaRPr lang="en-AU" b="1" dirty="0"/>
          </a:p>
        </p:txBody>
      </p:sp>
      <p:cxnSp>
        <p:nvCxnSpPr>
          <p:cNvPr id="7" name="Straight Arrow Connector 6">
            <a:extLst>
              <a:ext uri="{FF2B5EF4-FFF2-40B4-BE49-F238E27FC236}">
                <a16:creationId xmlns:a16="http://schemas.microsoft.com/office/drawing/2014/main" id="{EABBA91E-5D78-4CCD-A763-394D10110BBE}"/>
              </a:ext>
            </a:extLst>
          </p:cNvPr>
          <p:cNvCxnSpPr>
            <a:cxnSpLocks/>
          </p:cNvCxnSpPr>
          <p:nvPr/>
        </p:nvCxnSpPr>
        <p:spPr>
          <a:xfrm flipH="1" flipV="1">
            <a:off x="5320147" y="3426530"/>
            <a:ext cx="2861341" cy="54029"/>
          </a:xfrm>
          <a:prstGeom prst="straightConnector1">
            <a:avLst/>
          </a:prstGeom>
          <a:ln w="13652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498D97C-06B1-45D3-BE32-38F276659E03}"/>
              </a:ext>
            </a:extLst>
          </p:cNvPr>
          <p:cNvSpPr txBox="1"/>
          <p:nvPr/>
        </p:nvSpPr>
        <p:spPr>
          <a:xfrm>
            <a:off x="3397211" y="1927180"/>
            <a:ext cx="2177935" cy="369332"/>
          </a:xfrm>
          <a:prstGeom prst="rect">
            <a:avLst/>
          </a:prstGeom>
          <a:noFill/>
        </p:spPr>
        <p:txBody>
          <a:bodyPr wrap="square" rtlCol="0">
            <a:spAutoFit/>
          </a:bodyPr>
          <a:lstStyle/>
          <a:p>
            <a:pPr algn="ctr"/>
            <a:r>
              <a:rPr lang="en-AU" b="1" dirty="0"/>
              <a:t>Client</a:t>
            </a:r>
          </a:p>
        </p:txBody>
      </p:sp>
      <p:pic>
        <p:nvPicPr>
          <p:cNvPr id="18" name="Picture 17" descr="A picture containing clock&#10;&#10;Description automatically generated">
            <a:extLst>
              <a:ext uri="{FF2B5EF4-FFF2-40B4-BE49-F238E27FC236}">
                <a16:creationId xmlns:a16="http://schemas.microsoft.com/office/drawing/2014/main" id="{8E373476-B724-4D87-AE0E-1D4FCA6B41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7108" y="4566340"/>
            <a:ext cx="2494899" cy="1515888"/>
          </a:xfrm>
          <a:prstGeom prst="rect">
            <a:avLst/>
          </a:prstGeom>
        </p:spPr>
      </p:pic>
      <p:cxnSp>
        <p:nvCxnSpPr>
          <p:cNvPr id="20" name="Straight Arrow Connector 19">
            <a:extLst>
              <a:ext uri="{FF2B5EF4-FFF2-40B4-BE49-F238E27FC236}">
                <a16:creationId xmlns:a16="http://schemas.microsoft.com/office/drawing/2014/main" id="{F8FC5D3D-B4CE-431B-86EA-CD52B2AC4F00}"/>
              </a:ext>
            </a:extLst>
          </p:cNvPr>
          <p:cNvCxnSpPr>
            <a:cxnSpLocks/>
          </p:cNvCxnSpPr>
          <p:nvPr/>
        </p:nvCxnSpPr>
        <p:spPr>
          <a:xfrm>
            <a:off x="5320145" y="5095142"/>
            <a:ext cx="2394066" cy="0"/>
          </a:xfrm>
          <a:prstGeom prst="straightConnector1">
            <a:avLst/>
          </a:prstGeom>
          <a:ln w="13652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133F4E1-85E2-4B4C-AA1D-66D1E3DA6E17}"/>
              </a:ext>
            </a:extLst>
          </p:cNvPr>
          <p:cNvSpPr txBox="1"/>
          <p:nvPr/>
        </p:nvSpPr>
        <p:spPr>
          <a:xfrm>
            <a:off x="8711736" y="6286247"/>
            <a:ext cx="2177935" cy="369332"/>
          </a:xfrm>
          <a:prstGeom prst="rect">
            <a:avLst/>
          </a:prstGeom>
          <a:noFill/>
        </p:spPr>
        <p:txBody>
          <a:bodyPr wrap="square" rtlCol="0">
            <a:spAutoFit/>
          </a:bodyPr>
          <a:lstStyle/>
          <a:p>
            <a:pPr algn="ctr"/>
            <a:r>
              <a:rPr lang="en-AU" b="1" dirty="0"/>
              <a:t>Microsoft Graph</a:t>
            </a:r>
          </a:p>
        </p:txBody>
      </p:sp>
      <p:pic>
        <p:nvPicPr>
          <p:cNvPr id="26" name="Picture 25" descr="A close up of a sign&#10;&#10;Description automatically generated">
            <a:extLst>
              <a:ext uri="{FF2B5EF4-FFF2-40B4-BE49-F238E27FC236}">
                <a16:creationId xmlns:a16="http://schemas.microsoft.com/office/drawing/2014/main" id="{6D44CB37-0F9F-4E7A-A847-5D15844C5B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0503" y="2495201"/>
            <a:ext cx="934554" cy="1211372"/>
          </a:xfrm>
          <a:prstGeom prst="rect">
            <a:avLst/>
          </a:prstGeom>
        </p:spPr>
      </p:pic>
      <p:cxnSp>
        <p:nvCxnSpPr>
          <p:cNvPr id="30" name="Straight Arrow Connector 29">
            <a:extLst>
              <a:ext uri="{FF2B5EF4-FFF2-40B4-BE49-F238E27FC236}">
                <a16:creationId xmlns:a16="http://schemas.microsoft.com/office/drawing/2014/main" id="{8845803E-27F5-48E6-9943-A17618774301}"/>
              </a:ext>
            </a:extLst>
          </p:cNvPr>
          <p:cNvCxnSpPr>
            <a:cxnSpLocks/>
          </p:cNvCxnSpPr>
          <p:nvPr/>
        </p:nvCxnSpPr>
        <p:spPr>
          <a:xfrm>
            <a:off x="5325144" y="2717689"/>
            <a:ext cx="2856344" cy="49663"/>
          </a:xfrm>
          <a:prstGeom prst="straightConnector1">
            <a:avLst/>
          </a:prstGeom>
          <a:ln w="13652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picture containing drawing&#10;&#10;Description automatically generated">
            <a:extLst>
              <a:ext uri="{FF2B5EF4-FFF2-40B4-BE49-F238E27FC236}">
                <a16:creationId xmlns:a16="http://schemas.microsoft.com/office/drawing/2014/main" id="{4AED97AA-A5CC-4CCE-9ED1-B07E9D85CA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42595" y="4697077"/>
            <a:ext cx="796129" cy="796129"/>
          </a:xfrm>
          <a:prstGeom prst="rect">
            <a:avLst/>
          </a:prstGeom>
        </p:spPr>
      </p:pic>
      <p:sp>
        <p:nvSpPr>
          <p:cNvPr id="2" name="TextBox 1">
            <a:extLst>
              <a:ext uri="{FF2B5EF4-FFF2-40B4-BE49-F238E27FC236}">
                <a16:creationId xmlns:a16="http://schemas.microsoft.com/office/drawing/2014/main" id="{28FF2911-DE61-480C-8A74-106762EEBAB1}"/>
              </a:ext>
            </a:extLst>
          </p:cNvPr>
          <p:cNvSpPr txBox="1"/>
          <p:nvPr/>
        </p:nvSpPr>
        <p:spPr>
          <a:xfrm>
            <a:off x="5901138" y="5170040"/>
            <a:ext cx="1188019" cy="646331"/>
          </a:xfrm>
          <a:prstGeom prst="rect">
            <a:avLst/>
          </a:prstGeom>
          <a:noFill/>
        </p:spPr>
        <p:txBody>
          <a:bodyPr wrap="none" rtlCol="0">
            <a:spAutoFit/>
          </a:bodyPr>
          <a:lstStyle/>
          <a:p>
            <a:r>
              <a:rPr lang="en-AU" b="1" dirty="0" err="1"/>
              <a:t>User.Write</a:t>
            </a:r>
            <a:endParaRPr lang="en-AU" b="1" dirty="0"/>
          </a:p>
          <a:p>
            <a:endParaRPr lang="en-AU" dirty="0"/>
          </a:p>
        </p:txBody>
      </p:sp>
      <p:sp>
        <p:nvSpPr>
          <p:cNvPr id="19" name="TextBox 18">
            <a:extLst>
              <a:ext uri="{FF2B5EF4-FFF2-40B4-BE49-F238E27FC236}">
                <a16:creationId xmlns:a16="http://schemas.microsoft.com/office/drawing/2014/main" id="{70C464BA-5112-4298-8614-93C99B8597DC}"/>
              </a:ext>
            </a:extLst>
          </p:cNvPr>
          <p:cNvSpPr txBox="1"/>
          <p:nvPr/>
        </p:nvSpPr>
        <p:spPr>
          <a:xfrm>
            <a:off x="5536276" y="3544570"/>
            <a:ext cx="2177935" cy="646331"/>
          </a:xfrm>
          <a:prstGeom prst="rect">
            <a:avLst/>
          </a:prstGeom>
          <a:noFill/>
        </p:spPr>
        <p:txBody>
          <a:bodyPr wrap="square" rtlCol="0">
            <a:spAutoFit/>
          </a:bodyPr>
          <a:lstStyle/>
          <a:p>
            <a:pPr algn="ctr"/>
            <a:r>
              <a:rPr lang="en-AU" b="1" dirty="0" err="1"/>
              <a:t>User.Read</a:t>
            </a:r>
            <a:endParaRPr lang="en-AU" b="1" dirty="0"/>
          </a:p>
          <a:p>
            <a:pPr algn="ctr"/>
            <a:endParaRPr lang="en-AU" b="1" dirty="0"/>
          </a:p>
        </p:txBody>
      </p:sp>
    </p:spTree>
    <p:extLst>
      <p:ext uri="{BB962C8B-B14F-4D97-AF65-F5344CB8AC3E}">
        <p14:creationId xmlns:p14="http://schemas.microsoft.com/office/powerpoint/2010/main" val="2793097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5940B7-255B-1E4E-87CF-F0741841660C}"/>
              </a:ext>
            </a:extLst>
          </p:cNvPr>
          <p:cNvPicPr>
            <a:picLocks noChangeAspect="1"/>
          </p:cNvPicPr>
          <p:nvPr/>
        </p:nvPicPr>
        <p:blipFill>
          <a:blip r:embed="rId3"/>
          <a:stretch>
            <a:fillRect/>
          </a:stretch>
        </p:blipFill>
        <p:spPr>
          <a:xfrm>
            <a:off x="-2344189" y="0"/>
            <a:ext cx="12192000" cy="6864626"/>
          </a:xfrm>
          <a:prstGeom prst="rect">
            <a:avLst/>
          </a:prstGeom>
        </p:spPr>
      </p:pic>
      <p:sp>
        <p:nvSpPr>
          <p:cNvPr id="12" name="Title 1">
            <a:extLst>
              <a:ext uri="{FF2B5EF4-FFF2-40B4-BE49-F238E27FC236}">
                <a16:creationId xmlns:a16="http://schemas.microsoft.com/office/drawing/2014/main" id="{F0877A5A-10A0-D145-88E8-F3FD05D6DFBB}"/>
              </a:ext>
            </a:extLst>
          </p:cNvPr>
          <p:cNvSpPr txBox="1">
            <a:spLocks/>
          </p:cNvSpPr>
          <p:nvPr/>
        </p:nvSpPr>
        <p:spPr>
          <a:xfrm>
            <a:off x="4553845" y="199886"/>
            <a:ext cx="721195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rgbClr val="0070C0"/>
                </a:solidFill>
                <a:latin typeface="Arial" panose="020B0604020202020204" pitchFamily="34" charset="0"/>
                <a:cs typeface="Arial" panose="020B0604020202020204" pitchFamily="34" charset="0"/>
              </a:rPr>
              <a:t>ACCESS TOKENS FAQ’S</a:t>
            </a:r>
          </a:p>
        </p:txBody>
      </p:sp>
      <p:sp>
        <p:nvSpPr>
          <p:cNvPr id="13" name="Title 1">
            <a:extLst>
              <a:ext uri="{FF2B5EF4-FFF2-40B4-BE49-F238E27FC236}">
                <a16:creationId xmlns:a16="http://schemas.microsoft.com/office/drawing/2014/main" id="{D3537BCE-EE05-4041-B2A5-FD1504E5475E}"/>
              </a:ext>
            </a:extLst>
          </p:cNvPr>
          <p:cNvSpPr txBox="1">
            <a:spLocks/>
          </p:cNvSpPr>
          <p:nvPr/>
        </p:nvSpPr>
        <p:spPr>
          <a:xfrm>
            <a:off x="1845425" y="1525450"/>
            <a:ext cx="9531413" cy="49425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nSpc>
                <a:spcPct val="150000"/>
              </a:lnSpc>
              <a:buFont typeface="Arial" panose="020B0604020202020204" pitchFamily="34" charset="0"/>
              <a:buChar char="•"/>
            </a:pPr>
            <a:r>
              <a:rPr lang="en-US" sz="3600" dirty="0">
                <a:solidFill>
                  <a:srgbClr val="002060"/>
                </a:solidFill>
                <a:latin typeface="Arial" panose="020B0604020202020204" pitchFamily="34" charset="0"/>
                <a:cs typeface="Arial" panose="020B0604020202020204" pitchFamily="34" charset="0"/>
              </a:rPr>
              <a:t>Encoded Key used to access resources.</a:t>
            </a:r>
          </a:p>
          <a:p>
            <a:pPr marL="742950" indent="-742950">
              <a:lnSpc>
                <a:spcPct val="150000"/>
              </a:lnSpc>
              <a:buFont typeface="Arial" panose="020B0604020202020204" pitchFamily="34" charset="0"/>
              <a:buChar char="•"/>
            </a:pPr>
            <a:r>
              <a:rPr lang="en-US" sz="3600" dirty="0">
                <a:solidFill>
                  <a:srgbClr val="002060"/>
                </a:solidFill>
                <a:latin typeface="Arial" panose="020B0604020202020204" pitchFamily="34" charset="0"/>
                <a:cs typeface="Arial" panose="020B0604020202020204" pitchFamily="34" charset="0"/>
              </a:rPr>
              <a:t>Signed using JWT.</a:t>
            </a:r>
          </a:p>
          <a:p>
            <a:pPr marL="742950" indent="-742950">
              <a:lnSpc>
                <a:spcPct val="150000"/>
              </a:lnSpc>
              <a:buFont typeface="Arial" panose="020B0604020202020204" pitchFamily="34" charset="0"/>
              <a:buChar char="•"/>
            </a:pPr>
            <a:r>
              <a:rPr lang="en-US" sz="3600" dirty="0">
                <a:solidFill>
                  <a:srgbClr val="002060"/>
                </a:solidFill>
                <a:latin typeface="Arial" panose="020B0604020202020204" pitchFamily="34" charset="0"/>
                <a:cs typeface="Arial" panose="020B0604020202020204" pitchFamily="34" charset="0"/>
              </a:rPr>
              <a:t>Have a limited lifetime. </a:t>
            </a:r>
          </a:p>
          <a:p>
            <a:pPr marL="742950" indent="-742950">
              <a:lnSpc>
                <a:spcPct val="150000"/>
              </a:lnSpc>
              <a:buFont typeface="Arial" panose="020B0604020202020204" pitchFamily="34" charset="0"/>
              <a:buChar char="•"/>
            </a:pPr>
            <a:r>
              <a:rPr lang="en-US" sz="3600" dirty="0">
                <a:solidFill>
                  <a:srgbClr val="002060"/>
                </a:solidFill>
                <a:latin typeface="Arial" panose="020B0604020202020204" pitchFamily="34" charset="0"/>
                <a:cs typeface="Arial" panose="020B0604020202020204" pitchFamily="34" charset="0"/>
              </a:rPr>
              <a:t>Treat as a Password.</a:t>
            </a:r>
          </a:p>
        </p:txBody>
      </p:sp>
    </p:spTree>
    <p:extLst>
      <p:ext uri="{BB962C8B-B14F-4D97-AF65-F5344CB8AC3E}">
        <p14:creationId xmlns:p14="http://schemas.microsoft.com/office/powerpoint/2010/main" val="104655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51427" y="1500248"/>
            <a:ext cx="7729420" cy="584775"/>
          </a:xfrm>
          <a:prstGeom prst="rect">
            <a:avLst/>
          </a:prstGeom>
          <a:noFill/>
          <a:ln>
            <a:noFill/>
          </a:ln>
        </p:spPr>
        <p:txBody>
          <a:bodyPr wrap="square" rtlCol="0">
            <a:spAutoFit/>
          </a:bodyPr>
          <a:lstStyle/>
          <a:p>
            <a:pPr algn="ctr"/>
            <a:r>
              <a:rPr lang="en-US" sz="3200" dirty="0">
                <a:solidFill>
                  <a:schemeClr val="bg1"/>
                </a:solidFill>
                <a:latin typeface="+mj-lt"/>
              </a:rPr>
              <a:t>TRADITIONAL OWNERS</a:t>
            </a:r>
          </a:p>
        </p:txBody>
      </p:sp>
      <p:sp>
        <p:nvSpPr>
          <p:cNvPr id="2" name="TextBox 1">
            <a:extLst>
              <a:ext uri="{FF2B5EF4-FFF2-40B4-BE49-F238E27FC236}">
                <a16:creationId xmlns:a16="http://schemas.microsoft.com/office/drawing/2014/main" id="{48E5A4E4-6658-44CB-834C-0DFA0EF9C799}"/>
              </a:ext>
            </a:extLst>
          </p:cNvPr>
          <p:cNvSpPr txBox="1"/>
          <p:nvPr/>
        </p:nvSpPr>
        <p:spPr>
          <a:xfrm>
            <a:off x="958209" y="2758096"/>
            <a:ext cx="9755958" cy="3477875"/>
          </a:xfrm>
          <a:prstGeom prst="rect">
            <a:avLst/>
          </a:prstGeom>
          <a:noFill/>
        </p:spPr>
        <p:txBody>
          <a:bodyPr wrap="square" rtlCol="0" anchor="t">
            <a:spAutoFit/>
          </a:bodyPr>
          <a:lstStyle/>
          <a:p>
            <a:pPr algn="ctr">
              <a:spcBef>
                <a:spcPts val="600"/>
              </a:spcBef>
              <a:spcAft>
                <a:spcPts val="600"/>
              </a:spcAft>
            </a:pPr>
            <a:r>
              <a:rPr lang="en-US" sz="2000" dirty="0">
                <a:ea typeface="+mn-lt"/>
                <a:cs typeface="+mn-lt"/>
              </a:rPr>
              <a:t>We acknowledge the traditional custodians of the land on which this online conference is hosted, and the traditional custodians of the lands where our Australian-based speakers and participants are located. </a:t>
            </a:r>
            <a:endParaRPr lang="en-US" dirty="0">
              <a:ea typeface="+mn-lt"/>
              <a:cs typeface="+mn-lt"/>
            </a:endParaRPr>
          </a:p>
          <a:p>
            <a:pPr algn="ctr">
              <a:spcBef>
                <a:spcPts val="600"/>
              </a:spcBef>
              <a:spcAft>
                <a:spcPts val="600"/>
              </a:spcAft>
            </a:pPr>
            <a:r>
              <a:rPr lang="en-US" sz="2000" dirty="0">
                <a:ea typeface="+mn-lt"/>
                <a:cs typeface="+mn-lt"/>
              </a:rPr>
              <a:t>We would also like to pay our respects to Elders past, present and future</a:t>
            </a:r>
            <a:endParaRPr lang="en-US" dirty="0">
              <a:cs typeface="Segoe UI Light"/>
            </a:endParaRPr>
          </a:p>
          <a:p>
            <a:pPr algn="ctr">
              <a:spcBef>
                <a:spcPts val="600"/>
              </a:spcBef>
              <a:spcAft>
                <a:spcPts val="600"/>
              </a:spcAft>
            </a:pPr>
            <a:endParaRPr lang="en-US" sz="2000" dirty="0">
              <a:cs typeface="Segoe UI Light"/>
            </a:endParaRPr>
          </a:p>
          <a:p>
            <a:pPr algn="ctr">
              <a:spcBef>
                <a:spcPts val="600"/>
              </a:spcBef>
              <a:spcAft>
                <a:spcPts val="600"/>
              </a:spcAft>
            </a:pPr>
            <a:r>
              <a:rPr lang="en-US" sz="2000" dirty="0" err="1">
                <a:ea typeface="+mn-lt"/>
                <a:cs typeface="+mn-lt"/>
              </a:rPr>
              <a:t>Tēnā</a:t>
            </a:r>
            <a:r>
              <a:rPr lang="en-US" sz="2000" dirty="0">
                <a:ea typeface="+mn-lt"/>
                <a:cs typeface="+mn-lt"/>
              </a:rPr>
              <a:t> </a:t>
            </a:r>
            <a:r>
              <a:rPr lang="en-US" sz="2000" dirty="0" err="1">
                <a:ea typeface="+mn-lt"/>
                <a:cs typeface="+mn-lt"/>
              </a:rPr>
              <a:t>koutou</a:t>
            </a:r>
            <a:r>
              <a:rPr lang="en-US" sz="2000" dirty="0">
                <a:ea typeface="+mn-lt"/>
                <a:cs typeface="+mn-lt"/>
              </a:rPr>
              <a:t>, </a:t>
            </a:r>
            <a:r>
              <a:rPr lang="en-US" sz="2000" dirty="0" err="1">
                <a:ea typeface="+mn-lt"/>
                <a:cs typeface="+mn-lt"/>
              </a:rPr>
              <a:t>tēnā</a:t>
            </a:r>
            <a:r>
              <a:rPr lang="en-US" sz="2000" dirty="0">
                <a:ea typeface="+mn-lt"/>
                <a:cs typeface="+mn-lt"/>
              </a:rPr>
              <a:t> </a:t>
            </a:r>
            <a:r>
              <a:rPr lang="en-US" sz="2000" dirty="0" err="1">
                <a:ea typeface="+mn-lt"/>
                <a:cs typeface="+mn-lt"/>
              </a:rPr>
              <a:t>koutou</a:t>
            </a:r>
            <a:r>
              <a:rPr lang="en-US" sz="2000" dirty="0">
                <a:ea typeface="+mn-lt"/>
                <a:cs typeface="+mn-lt"/>
              </a:rPr>
              <a:t>, </a:t>
            </a:r>
            <a:r>
              <a:rPr lang="en-US" sz="2000" dirty="0" err="1">
                <a:ea typeface="+mn-lt"/>
                <a:cs typeface="+mn-lt"/>
              </a:rPr>
              <a:t>tēnā</a:t>
            </a:r>
            <a:r>
              <a:rPr lang="en-US" sz="2000" dirty="0">
                <a:ea typeface="+mn-lt"/>
                <a:cs typeface="+mn-lt"/>
              </a:rPr>
              <a:t> </a:t>
            </a:r>
            <a:r>
              <a:rPr lang="en-US" sz="2000" dirty="0" err="1">
                <a:ea typeface="+mn-lt"/>
                <a:cs typeface="+mn-lt"/>
              </a:rPr>
              <a:t>tātou</a:t>
            </a:r>
            <a:r>
              <a:rPr lang="en-US" sz="2000" dirty="0">
                <a:ea typeface="+mn-lt"/>
                <a:cs typeface="+mn-lt"/>
              </a:rPr>
              <a:t> </a:t>
            </a:r>
            <a:r>
              <a:rPr lang="en-US" sz="2000" dirty="0" err="1">
                <a:ea typeface="+mn-lt"/>
                <a:cs typeface="+mn-lt"/>
              </a:rPr>
              <a:t>katoa</a:t>
            </a:r>
            <a:r>
              <a:rPr lang="en-US" sz="2000" dirty="0">
                <a:ea typeface="+mn-lt"/>
                <a:cs typeface="+mn-lt"/>
              </a:rPr>
              <a:t>. </a:t>
            </a:r>
            <a:br>
              <a:rPr lang="en-US" sz="2000" dirty="0">
                <a:ea typeface="+mn-lt"/>
                <a:cs typeface="+mn-lt"/>
              </a:rPr>
            </a:br>
            <a:r>
              <a:rPr lang="en-US" sz="2000" dirty="0">
                <a:ea typeface="+mn-lt"/>
                <a:cs typeface="+mn-lt"/>
              </a:rPr>
              <a:t>On behalf of M365 May we would like to welcome and acknowledge all our speakers and participants from Aotearoa New Zealand. Thank you for supporting this hui. </a:t>
            </a:r>
          </a:p>
          <a:p>
            <a:pPr algn="ctr">
              <a:spcBef>
                <a:spcPts val="600"/>
              </a:spcBef>
              <a:spcAft>
                <a:spcPts val="600"/>
              </a:spcAft>
            </a:pPr>
            <a:r>
              <a:rPr lang="en-US" sz="2000" dirty="0" err="1">
                <a:ea typeface="+mn-lt"/>
                <a:cs typeface="+mn-lt"/>
              </a:rPr>
              <a:t>Tēnā</a:t>
            </a:r>
            <a:r>
              <a:rPr lang="en-US" sz="2000" dirty="0">
                <a:ea typeface="+mn-lt"/>
                <a:cs typeface="+mn-lt"/>
              </a:rPr>
              <a:t> </a:t>
            </a:r>
            <a:r>
              <a:rPr lang="en-US" sz="2000" dirty="0" err="1">
                <a:ea typeface="+mn-lt"/>
                <a:cs typeface="+mn-lt"/>
              </a:rPr>
              <a:t>koutou</a:t>
            </a:r>
            <a:r>
              <a:rPr lang="en-US" sz="2000" dirty="0">
                <a:ea typeface="+mn-lt"/>
                <a:cs typeface="+mn-lt"/>
              </a:rPr>
              <a:t>, </a:t>
            </a:r>
            <a:r>
              <a:rPr lang="en-US" sz="2000" dirty="0" err="1">
                <a:ea typeface="+mn-lt"/>
                <a:cs typeface="+mn-lt"/>
              </a:rPr>
              <a:t>tēnā</a:t>
            </a:r>
            <a:r>
              <a:rPr lang="en-US" sz="2000" dirty="0">
                <a:ea typeface="+mn-lt"/>
                <a:cs typeface="+mn-lt"/>
              </a:rPr>
              <a:t> </a:t>
            </a:r>
            <a:r>
              <a:rPr lang="en-US" sz="2000" dirty="0" err="1">
                <a:ea typeface="+mn-lt"/>
                <a:cs typeface="+mn-lt"/>
              </a:rPr>
              <a:t>koutou</a:t>
            </a:r>
            <a:r>
              <a:rPr lang="en-US" sz="2000" dirty="0">
                <a:ea typeface="+mn-lt"/>
                <a:cs typeface="+mn-lt"/>
              </a:rPr>
              <a:t>, </a:t>
            </a:r>
            <a:r>
              <a:rPr lang="en-US" sz="2000" dirty="0" err="1">
                <a:ea typeface="+mn-lt"/>
                <a:cs typeface="+mn-lt"/>
              </a:rPr>
              <a:t>tēnā</a:t>
            </a:r>
            <a:r>
              <a:rPr lang="en-US" sz="2000" dirty="0">
                <a:ea typeface="+mn-lt"/>
                <a:cs typeface="+mn-lt"/>
              </a:rPr>
              <a:t> </a:t>
            </a:r>
            <a:r>
              <a:rPr lang="en-US" sz="2000" dirty="0" err="1">
                <a:ea typeface="+mn-lt"/>
                <a:cs typeface="+mn-lt"/>
              </a:rPr>
              <a:t>tātou</a:t>
            </a:r>
            <a:r>
              <a:rPr lang="en-US" sz="2000" dirty="0">
                <a:ea typeface="+mn-lt"/>
                <a:cs typeface="+mn-lt"/>
              </a:rPr>
              <a:t> </a:t>
            </a:r>
            <a:r>
              <a:rPr lang="en-US" sz="2000" dirty="0" err="1">
                <a:ea typeface="+mn-lt"/>
                <a:cs typeface="+mn-lt"/>
              </a:rPr>
              <a:t>katoa</a:t>
            </a:r>
            <a:r>
              <a:rPr lang="en-US" sz="2000" dirty="0">
                <a:ea typeface="+mn-lt"/>
                <a:cs typeface="+mn-lt"/>
              </a:rPr>
              <a:t>.</a:t>
            </a:r>
            <a:endParaRPr lang="en-US" dirty="0">
              <a:cs typeface="Segoe UI Light"/>
            </a:endParaRPr>
          </a:p>
        </p:txBody>
      </p:sp>
      <p:pic>
        <p:nvPicPr>
          <p:cNvPr id="5" name="Picture 4" descr="Microsoft 365 May (aka M365 May) Australia and New Zealand Logo">
            <a:extLst>
              <a:ext uri="{FF2B5EF4-FFF2-40B4-BE49-F238E27FC236}">
                <a16:creationId xmlns:a16="http://schemas.microsoft.com/office/drawing/2014/main" id="{879E1878-3AB8-406A-A1F4-66EB4AF51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893" y="113690"/>
            <a:ext cx="2619670" cy="1137597"/>
          </a:xfrm>
          <a:prstGeom prst="rect">
            <a:avLst/>
          </a:prstGeom>
        </p:spPr>
      </p:pic>
      <p:sp>
        <p:nvSpPr>
          <p:cNvPr id="3" name="Rectangle 2">
            <a:extLst>
              <a:ext uri="{FF2B5EF4-FFF2-40B4-BE49-F238E27FC236}">
                <a16:creationId xmlns:a16="http://schemas.microsoft.com/office/drawing/2014/main" id="{CB5FE3EA-0876-4129-A053-EEEDF3DAFFB1}"/>
              </a:ext>
            </a:extLst>
          </p:cNvPr>
          <p:cNvSpPr/>
          <p:nvPr/>
        </p:nvSpPr>
        <p:spPr>
          <a:xfrm>
            <a:off x="1346005" y="2306508"/>
            <a:ext cx="9338662" cy="369332"/>
          </a:xfrm>
          <a:prstGeom prst="rect">
            <a:avLst/>
          </a:prstGeom>
        </p:spPr>
        <p:txBody>
          <a:bodyPr wrap="square" anchor="t">
            <a:spAutoFit/>
          </a:bodyPr>
          <a:lstStyle/>
          <a:p>
            <a:pPr algn="ctr"/>
            <a:r>
              <a:rPr lang="en-US" b="1">
                <a:solidFill>
                  <a:srgbClr val="FF0000"/>
                </a:solidFill>
              </a:rPr>
              <a:t>WELCOME TO OUR SPEAKERS AND PARTICIPANTS FROM AROUND THE WORLD</a:t>
            </a:r>
            <a:endParaRPr lang="en-US"/>
          </a:p>
        </p:txBody>
      </p:sp>
    </p:spTree>
    <p:extLst>
      <p:ext uri="{BB962C8B-B14F-4D97-AF65-F5344CB8AC3E}">
        <p14:creationId xmlns:p14="http://schemas.microsoft.com/office/powerpoint/2010/main" val="1511788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5940B7-255B-1E4E-87CF-F0741841660C}"/>
              </a:ext>
            </a:extLst>
          </p:cNvPr>
          <p:cNvPicPr>
            <a:picLocks noChangeAspect="1"/>
          </p:cNvPicPr>
          <p:nvPr/>
        </p:nvPicPr>
        <p:blipFill>
          <a:blip r:embed="rId3"/>
          <a:stretch>
            <a:fillRect/>
          </a:stretch>
        </p:blipFill>
        <p:spPr>
          <a:xfrm>
            <a:off x="-3100454" y="0"/>
            <a:ext cx="12192000" cy="6864626"/>
          </a:xfrm>
          <a:prstGeom prst="rect">
            <a:avLst/>
          </a:prstGeom>
        </p:spPr>
      </p:pic>
      <p:sp>
        <p:nvSpPr>
          <p:cNvPr id="12" name="Title 1">
            <a:extLst>
              <a:ext uri="{FF2B5EF4-FFF2-40B4-BE49-F238E27FC236}">
                <a16:creationId xmlns:a16="http://schemas.microsoft.com/office/drawing/2014/main" id="{F0877A5A-10A0-D145-88E8-F3FD05D6DFBB}"/>
              </a:ext>
            </a:extLst>
          </p:cNvPr>
          <p:cNvSpPr txBox="1">
            <a:spLocks/>
          </p:cNvSpPr>
          <p:nvPr/>
        </p:nvSpPr>
        <p:spPr>
          <a:xfrm>
            <a:off x="4651131" y="862667"/>
            <a:ext cx="683203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rgbClr val="0070C0"/>
                </a:solidFill>
                <a:latin typeface="Arial" panose="020B0604020202020204" pitchFamily="34" charset="0"/>
                <a:cs typeface="Arial" panose="020B0604020202020204" pitchFamily="34" charset="0"/>
              </a:rPr>
              <a:t>OAUTH 2.0 PROCESS</a:t>
            </a:r>
          </a:p>
        </p:txBody>
      </p:sp>
      <p:sp>
        <p:nvSpPr>
          <p:cNvPr id="13" name="Title 1">
            <a:extLst>
              <a:ext uri="{FF2B5EF4-FFF2-40B4-BE49-F238E27FC236}">
                <a16:creationId xmlns:a16="http://schemas.microsoft.com/office/drawing/2014/main" id="{D3537BCE-EE05-4041-B2A5-FD1504E5475E}"/>
              </a:ext>
            </a:extLst>
          </p:cNvPr>
          <p:cNvSpPr txBox="1">
            <a:spLocks/>
          </p:cNvSpPr>
          <p:nvPr/>
        </p:nvSpPr>
        <p:spPr>
          <a:xfrm>
            <a:off x="2530549" y="1731960"/>
            <a:ext cx="9661451"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nSpc>
                <a:spcPct val="150000"/>
              </a:lnSpc>
              <a:buFont typeface="+mj-lt"/>
              <a:buAutoNum type="arabicPeriod"/>
            </a:pPr>
            <a:r>
              <a:rPr lang="en-US" sz="3600" dirty="0">
                <a:solidFill>
                  <a:srgbClr val="002060"/>
                </a:solidFill>
                <a:latin typeface="Arial" panose="020B0604020202020204" pitchFamily="34" charset="0"/>
                <a:cs typeface="Arial" panose="020B0604020202020204" pitchFamily="34" charset="0"/>
              </a:rPr>
              <a:t>[Admin] Setup Access.</a:t>
            </a:r>
          </a:p>
          <a:p>
            <a:pPr marL="742950" indent="-742950">
              <a:lnSpc>
                <a:spcPct val="150000"/>
              </a:lnSpc>
              <a:buFont typeface="+mj-lt"/>
              <a:buAutoNum type="arabicPeriod"/>
            </a:pPr>
            <a:r>
              <a:rPr lang="en-US" sz="3600" dirty="0">
                <a:solidFill>
                  <a:srgbClr val="002060"/>
                </a:solidFill>
                <a:latin typeface="Arial" panose="020B0604020202020204" pitchFamily="34" charset="0"/>
                <a:cs typeface="Arial" panose="020B0604020202020204" pitchFamily="34" charset="0"/>
              </a:rPr>
              <a:t>[Client] Setup Client</a:t>
            </a:r>
          </a:p>
          <a:p>
            <a:pPr marL="742950" indent="-742950">
              <a:lnSpc>
                <a:spcPct val="150000"/>
              </a:lnSpc>
              <a:buFont typeface="+mj-lt"/>
              <a:buAutoNum type="arabicPeriod"/>
            </a:pPr>
            <a:r>
              <a:rPr lang="en-US" sz="3600" dirty="0">
                <a:solidFill>
                  <a:srgbClr val="002060"/>
                </a:solidFill>
                <a:latin typeface="Arial" panose="020B0604020202020204" pitchFamily="34" charset="0"/>
                <a:cs typeface="Arial" panose="020B0604020202020204" pitchFamily="34" charset="0"/>
              </a:rPr>
              <a:t>[Client] Request Authorization Code.</a:t>
            </a:r>
          </a:p>
          <a:p>
            <a:pPr marL="742950" indent="-742950">
              <a:lnSpc>
                <a:spcPct val="150000"/>
              </a:lnSpc>
              <a:buFont typeface="+mj-lt"/>
              <a:buAutoNum type="arabicPeriod"/>
            </a:pPr>
            <a:r>
              <a:rPr lang="en-US" sz="3600" dirty="0">
                <a:solidFill>
                  <a:srgbClr val="002060"/>
                </a:solidFill>
                <a:latin typeface="Arial" panose="020B0604020202020204" pitchFamily="34" charset="0"/>
                <a:cs typeface="Arial" panose="020B0604020202020204" pitchFamily="34" charset="0"/>
              </a:rPr>
              <a:t>[Client] Request Access Token.</a:t>
            </a:r>
          </a:p>
          <a:p>
            <a:pPr marL="742950" indent="-742950">
              <a:lnSpc>
                <a:spcPct val="150000"/>
              </a:lnSpc>
              <a:buFont typeface="+mj-lt"/>
              <a:buAutoNum type="arabicPeriod"/>
            </a:pPr>
            <a:r>
              <a:rPr lang="en-US" sz="3600" dirty="0">
                <a:solidFill>
                  <a:srgbClr val="002060"/>
                </a:solidFill>
                <a:latin typeface="Arial" panose="020B0604020202020204" pitchFamily="34" charset="0"/>
                <a:cs typeface="Arial" panose="020B0604020202020204" pitchFamily="34" charset="0"/>
              </a:rPr>
              <a:t>[Client] Use Service with Access Token.</a:t>
            </a:r>
          </a:p>
        </p:txBody>
      </p:sp>
    </p:spTree>
    <p:extLst>
      <p:ext uri="{BB962C8B-B14F-4D97-AF65-F5344CB8AC3E}">
        <p14:creationId xmlns:p14="http://schemas.microsoft.com/office/powerpoint/2010/main" val="1739821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009320" y="2499443"/>
            <a:ext cx="7665031" cy="13255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a:solidFill>
                  <a:srgbClr val="0070C0"/>
                </a:solidFill>
                <a:latin typeface="Arial"/>
                <a:cs typeface="Arial"/>
              </a:rPr>
              <a:t>Demo</a:t>
            </a:r>
            <a:endParaRPr lang="en-US">
              <a:cs typeface="Calibri Light" panose="020F0302020204030204"/>
            </a:endParaRP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2731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5940B7-255B-1E4E-87CF-F0741841660C}"/>
              </a:ext>
            </a:extLst>
          </p:cNvPr>
          <p:cNvPicPr>
            <a:picLocks noChangeAspect="1"/>
          </p:cNvPicPr>
          <p:nvPr/>
        </p:nvPicPr>
        <p:blipFill>
          <a:blip r:embed="rId3"/>
          <a:stretch>
            <a:fillRect/>
          </a:stretch>
        </p:blipFill>
        <p:spPr>
          <a:xfrm>
            <a:off x="-2377440" y="0"/>
            <a:ext cx="12192000" cy="6864626"/>
          </a:xfrm>
          <a:prstGeom prst="rect">
            <a:avLst/>
          </a:prstGeom>
        </p:spPr>
      </p:pic>
      <p:sp>
        <p:nvSpPr>
          <p:cNvPr id="12" name="Title 1">
            <a:extLst>
              <a:ext uri="{FF2B5EF4-FFF2-40B4-BE49-F238E27FC236}">
                <a16:creationId xmlns:a16="http://schemas.microsoft.com/office/drawing/2014/main" id="{F0877A5A-10A0-D145-88E8-F3FD05D6DFBB}"/>
              </a:ext>
            </a:extLst>
          </p:cNvPr>
          <p:cNvSpPr txBox="1">
            <a:spLocks/>
          </p:cNvSpPr>
          <p:nvPr/>
        </p:nvSpPr>
        <p:spPr>
          <a:xfrm>
            <a:off x="4271211" y="406397"/>
            <a:ext cx="721195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a:solidFill>
                  <a:srgbClr val="0070C0"/>
                </a:solidFill>
                <a:latin typeface="Arial" panose="020B0604020202020204" pitchFamily="34" charset="0"/>
                <a:cs typeface="Arial" panose="020B0604020202020204" pitchFamily="34" charset="0"/>
              </a:rPr>
              <a:t>JWT (JSON WEB TOKEN) (RFC 7519) </a:t>
            </a:r>
          </a:p>
        </p:txBody>
      </p:sp>
      <p:sp>
        <p:nvSpPr>
          <p:cNvPr id="13" name="Title 1">
            <a:extLst>
              <a:ext uri="{FF2B5EF4-FFF2-40B4-BE49-F238E27FC236}">
                <a16:creationId xmlns:a16="http://schemas.microsoft.com/office/drawing/2014/main" id="{D3537BCE-EE05-4041-B2A5-FD1504E5475E}"/>
              </a:ext>
            </a:extLst>
          </p:cNvPr>
          <p:cNvSpPr txBox="1">
            <a:spLocks/>
          </p:cNvSpPr>
          <p:nvPr/>
        </p:nvSpPr>
        <p:spPr>
          <a:xfrm>
            <a:off x="2514600" y="1731960"/>
            <a:ext cx="8862238"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nSpc>
                <a:spcPct val="150000"/>
              </a:lnSpc>
              <a:buFont typeface="+mj-lt"/>
              <a:buAutoNum type="arabicPeriod"/>
            </a:pPr>
            <a:r>
              <a:rPr lang="en-US" sz="3600" dirty="0">
                <a:solidFill>
                  <a:srgbClr val="002060"/>
                </a:solidFill>
                <a:latin typeface="Arial" panose="020B0604020202020204" pitchFamily="34" charset="0"/>
                <a:cs typeface="Arial" panose="020B0604020202020204" pitchFamily="34" charset="0"/>
              </a:rPr>
              <a:t>Representative claims securely between two parties.</a:t>
            </a:r>
          </a:p>
          <a:p>
            <a:pPr marL="742950" indent="-742950">
              <a:lnSpc>
                <a:spcPct val="150000"/>
              </a:lnSpc>
              <a:buFont typeface="+mj-lt"/>
              <a:buAutoNum type="arabicPeriod"/>
            </a:pPr>
            <a:r>
              <a:rPr lang="en-US" sz="3600" dirty="0">
                <a:solidFill>
                  <a:srgbClr val="002060"/>
                </a:solidFill>
                <a:latin typeface="Arial" panose="020B0604020202020204" pitchFamily="34" charset="0"/>
                <a:cs typeface="Arial" panose="020B0604020202020204" pitchFamily="34" charset="0"/>
              </a:rPr>
              <a:t>Plaintext /  Encrypted Component</a:t>
            </a:r>
          </a:p>
          <a:p>
            <a:pPr marL="742950" indent="-742950">
              <a:lnSpc>
                <a:spcPct val="150000"/>
              </a:lnSpc>
              <a:buFont typeface="+mj-lt"/>
              <a:buAutoNum type="arabicPeriod"/>
            </a:pPr>
            <a:r>
              <a:rPr lang="en-US" sz="3600" dirty="0">
                <a:solidFill>
                  <a:srgbClr val="002060"/>
                </a:solidFill>
                <a:latin typeface="Arial" panose="020B0604020202020204" pitchFamily="34" charset="0"/>
                <a:cs typeface="Arial" panose="020B0604020202020204" pitchFamily="34" charset="0"/>
              </a:rPr>
              <a:t>(</a:t>
            </a:r>
            <a:r>
              <a:rPr lang="en-US" sz="3600" dirty="0" err="1">
                <a:solidFill>
                  <a:srgbClr val="002060"/>
                </a:solidFill>
                <a:latin typeface="Arial" panose="020B0604020202020204" pitchFamily="34" charset="0"/>
                <a:cs typeface="Arial" panose="020B0604020202020204" pitchFamily="34" charset="0"/>
              </a:rPr>
              <a:t>PlainText</a:t>
            </a:r>
            <a:r>
              <a:rPr lang="en-US" sz="3600" dirty="0">
                <a:solidFill>
                  <a:srgbClr val="002060"/>
                </a:solidFill>
                <a:latin typeface="Arial" panose="020B0604020202020204" pitchFamily="34" charset="0"/>
                <a:cs typeface="Arial" panose="020B0604020202020204" pitchFamily="34" charset="0"/>
              </a:rPr>
              <a:t> != Encrypted) {return false}</a:t>
            </a:r>
          </a:p>
        </p:txBody>
      </p:sp>
    </p:spTree>
    <p:extLst>
      <p:ext uri="{BB962C8B-B14F-4D97-AF65-F5344CB8AC3E}">
        <p14:creationId xmlns:p14="http://schemas.microsoft.com/office/powerpoint/2010/main" val="950018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4671184" y="2766218"/>
            <a:ext cx="7665031" cy="13255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a:solidFill>
                  <a:srgbClr val="0070C0"/>
                </a:solidFill>
                <a:latin typeface="Arial"/>
                <a:cs typeface="Arial"/>
              </a:rPr>
              <a:t>JWT Demo</a:t>
            </a:r>
            <a:endParaRPr lang="en-US">
              <a:cs typeface="Calibri Light" panose="020F0302020204030204"/>
            </a:endParaRP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3612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2407B4-53E5-44C0-9696-4DB0D4AD48C7}"/>
              </a:ext>
            </a:extLst>
          </p:cNvPr>
          <p:cNvPicPr>
            <a:picLocks noChangeAspect="1"/>
          </p:cNvPicPr>
          <p:nvPr/>
        </p:nvPicPr>
        <p:blipFill>
          <a:blip r:embed="rId2"/>
          <a:stretch>
            <a:fillRect/>
          </a:stretch>
        </p:blipFill>
        <p:spPr>
          <a:xfrm>
            <a:off x="0" y="0"/>
            <a:ext cx="12190476" cy="6857143"/>
          </a:xfrm>
          <a:prstGeom prst="rect">
            <a:avLst/>
          </a:prstGeom>
        </p:spPr>
      </p:pic>
      <p:pic>
        <p:nvPicPr>
          <p:cNvPr id="2" name="Picture 1">
            <a:extLst>
              <a:ext uri="{FF2B5EF4-FFF2-40B4-BE49-F238E27FC236}">
                <a16:creationId xmlns:a16="http://schemas.microsoft.com/office/drawing/2014/main" id="{6DE93A9B-B3F0-254E-B3B0-9F508C54D0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80232" cy="6858000"/>
          </a:xfrm>
          <a:prstGeom prst="rect">
            <a:avLst/>
          </a:prstGeom>
        </p:spPr>
      </p:pic>
      <p:sp>
        <p:nvSpPr>
          <p:cNvPr id="4" name="Title 1">
            <a:extLst>
              <a:ext uri="{FF2B5EF4-FFF2-40B4-BE49-F238E27FC236}">
                <a16:creationId xmlns:a16="http://schemas.microsoft.com/office/drawing/2014/main" id="{8EC8A4FD-29F6-E846-AB32-2C2BADCA12D0}"/>
              </a:ext>
            </a:extLst>
          </p:cNvPr>
          <p:cNvSpPr txBox="1">
            <a:spLocks/>
          </p:cNvSpPr>
          <p:nvPr/>
        </p:nvSpPr>
        <p:spPr>
          <a:xfrm>
            <a:off x="772423" y="3987076"/>
            <a:ext cx="7019365" cy="7975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Arial" panose="020B0604020202020204" pitchFamily="34" charset="0"/>
                <a:cs typeface="Arial" panose="020B0604020202020204" pitchFamily="34" charset="0"/>
              </a:rPr>
              <a:t>Authenticating</a:t>
            </a:r>
          </a:p>
        </p:txBody>
      </p:sp>
      <p:sp>
        <p:nvSpPr>
          <p:cNvPr id="5" name="Title 1">
            <a:extLst>
              <a:ext uri="{FF2B5EF4-FFF2-40B4-BE49-F238E27FC236}">
                <a16:creationId xmlns:a16="http://schemas.microsoft.com/office/drawing/2014/main" id="{E30C5A45-3460-6B4F-BC44-F5513C3BF261}"/>
              </a:ext>
            </a:extLst>
          </p:cNvPr>
          <p:cNvSpPr txBox="1">
            <a:spLocks/>
          </p:cNvSpPr>
          <p:nvPr/>
        </p:nvSpPr>
        <p:spPr>
          <a:xfrm>
            <a:off x="772423" y="4964033"/>
            <a:ext cx="1001749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1">
                    <a:lumMod val="40000"/>
                    <a:lumOff val="60000"/>
                  </a:schemeClr>
                </a:solidFill>
                <a:latin typeface="Arial" panose="020B0604020202020204" pitchFamily="34" charset="0"/>
                <a:cs typeface="Arial" panose="020B0604020202020204" pitchFamily="34" charset="0"/>
              </a:rPr>
              <a:t>with Microsoft Graph API</a:t>
            </a:r>
          </a:p>
        </p:txBody>
      </p:sp>
      <p:sp>
        <p:nvSpPr>
          <p:cNvPr id="7" name="TextBox 6">
            <a:extLst>
              <a:ext uri="{FF2B5EF4-FFF2-40B4-BE49-F238E27FC236}">
                <a16:creationId xmlns:a16="http://schemas.microsoft.com/office/drawing/2014/main" id="{C45BB7ED-DA09-4240-A849-FAE570B46F08}"/>
              </a:ext>
            </a:extLst>
          </p:cNvPr>
          <p:cNvSpPr txBox="1"/>
          <p:nvPr/>
        </p:nvSpPr>
        <p:spPr>
          <a:xfrm>
            <a:off x="10033348" y="6488668"/>
            <a:ext cx="2087671" cy="369332"/>
          </a:xfrm>
          <a:prstGeom prst="rect">
            <a:avLst/>
          </a:prstGeom>
          <a:noFill/>
        </p:spPr>
        <p:txBody>
          <a:bodyPr wrap="square" rtlCol="0">
            <a:spAutoFit/>
          </a:bodyPr>
          <a:lstStyle/>
          <a:p>
            <a:pPr algn="r"/>
            <a:r>
              <a:rPr lang="en-AU" dirty="0">
                <a:solidFill>
                  <a:schemeClr val="bg2">
                    <a:lumMod val="90000"/>
                  </a:schemeClr>
                </a:solidFill>
              </a:rPr>
              <a:t>@PowerShellMich1</a:t>
            </a:r>
          </a:p>
        </p:txBody>
      </p:sp>
    </p:spTree>
    <p:extLst>
      <p:ext uri="{BB962C8B-B14F-4D97-AF65-F5344CB8AC3E}">
        <p14:creationId xmlns:p14="http://schemas.microsoft.com/office/powerpoint/2010/main" val="3790154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4671184" y="1452027"/>
            <a:ext cx="7665031" cy="3953945"/>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dirty="0">
                <a:solidFill>
                  <a:srgbClr val="0070C0"/>
                </a:solidFill>
                <a:latin typeface="Arial"/>
                <a:cs typeface="Arial"/>
              </a:rPr>
              <a:t>Setting up your Connection</a:t>
            </a:r>
            <a:endParaRPr lang="en-US" dirty="0">
              <a:cs typeface="Calibri Light" panose="020F0302020204030204"/>
            </a:endParaRP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249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4327464" y="2050742"/>
            <a:ext cx="7665031" cy="3077059"/>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dirty="0">
                <a:solidFill>
                  <a:srgbClr val="0070C0"/>
                </a:solidFill>
                <a:latin typeface="Arial"/>
                <a:cs typeface="Arial"/>
              </a:rPr>
              <a:t>Getting the Access Token</a:t>
            </a:r>
            <a:endParaRPr lang="en-US" dirty="0">
              <a:cs typeface="Calibri Light" panose="020F0302020204030204"/>
            </a:endParaRP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7DA56AC6-F69F-4D70-88C9-4BD3041E71EE}"/>
              </a:ext>
            </a:extLst>
          </p:cNvPr>
          <p:cNvSpPr txBox="1"/>
          <p:nvPr/>
        </p:nvSpPr>
        <p:spPr>
          <a:xfrm>
            <a:off x="6096000" y="6481664"/>
            <a:ext cx="6055889" cy="369332"/>
          </a:xfrm>
          <a:prstGeom prst="rect">
            <a:avLst/>
          </a:prstGeom>
          <a:noFill/>
        </p:spPr>
        <p:txBody>
          <a:bodyPr wrap="none" rtlCol="0">
            <a:spAutoFit/>
          </a:bodyPr>
          <a:lstStyle/>
          <a:p>
            <a:r>
              <a:rPr lang="en-AU" dirty="0"/>
              <a:t>Sources: https://docs.microsoft.com/en-us/graph/auth-v2-user</a:t>
            </a:r>
          </a:p>
        </p:txBody>
      </p:sp>
    </p:spTree>
    <p:extLst>
      <p:ext uri="{BB962C8B-B14F-4D97-AF65-F5344CB8AC3E}">
        <p14:creationId xmlns:p14="http://schemas.microsoft.com/office/powerpoint/2010/main" val="2284558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3374967" y="1546895"/>
            <a:ext cx="8817033" cy="3764209"/>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dirty="0">
                <a:solidFill>
                  <a:srgbClr val="0070C0"/>
                </a:solidFill>
                <a:latin typeface="Arial"/>
                <a:cs typeface="Arial"/>
              </a:rPr>
              <a:t>Calling Microsoft </a:t>
            </a:r>
          </a:p>
          <a:p>
            <a:pPr algn="ctr"/>
            <a:r>
              <a:rPr lang="en-US" sz="8800" b="1" dirty="0">
                <a:solidFill>
                  <a:srgbClr val="0070C0"/>
                </a:solidFill>
                <a:latin typeface="Arial"/>
                <a:cs typeface="Arial"/>
              </a:rPr>
              <a:t>Graph</a:t>
            </a:r>
            <a:endParaRPr lang="en-US" dirty="0">
              <a:cs typeface="Calibri Light" panose="020F0302020204030204"/>
            </a:endParaRP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3298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3374967" y="1546895"/>
            <a:ext cx="8817033" cy="3764209"/>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8800" b="1" dirty="0">
              <a:solidFill>
                <a:srgbClr val="0070C0"/>
              </a:solidFill>
              <a:latin typeface="Arial"/>
              <a:cs typeface="Arial"/>
            </a:endParaRPr>
          </a:p>
          <a:p>
            <a:pPr algn="ctr"/>
            <a:r>
              <a:rPr lang="en-US" sz="8800" b="1" dirty="0">
                <a:solidFill>
                  <a:srgbClr val="0070C0"/>
                </a:solidFill>
                <a:latin typeface="Arial"/>
                <a:cs typeface="Arial"/>
              </a:rPr>
              <a:t>Using MSAL</a:t>
            </a:r>
            <a:endParaRPr lang="en-US" dirty="0">
              <a:cs typeface="Calibri Light" panose="020F0302020204030204"/>
            </a:endParaRP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0496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2407B4-53E5-44C0-9696-4DB0D4AD48C7}"/>
              </a:ext>
            </a:extLst>
          </p:cNvPr>
          <p:cNvPicPr>
            <a:picLocks noChangeAspect="1"/>
          </p:cNvPicPr>
          <p:nvPr/>
        </p:nvPicPr>
        <p:blipFill>
          <a:blip r:embed="rId2"/>
          <a:stretch>
            <a:fillRect/>
          </a:stretch>
        </p:blipFill>
        <p:spPr>
          <a:xfrm>
            <a:off x="0" y="0"/>
            <a:ext cx="12190476" cy="6857143"/>
          </a:xfrm>
          <a:prstGeom prst="rect">
            <a:avLst/>
          </a:prstGeom>
        </p:spPr>
      </p:pic>
      <p:pic>
        <p:nvPicPr>
          <p:cNvPr id="2" name="Picture 1">
            <a:extLst>
              <a:ext uri="{FF2B5EF4-FFF2-40B4-BE49-F238E27FC236}">
                <a16:creationId xmlns:a16="http://schemas.microsoft.com/office/drawing/2014/main" id="{6DE93A9B-B3F0-254E-B3B0-9F508C54D0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80232" cy="6858000"/>
          </a:xfrm>
          <a:prstGeom prst="rect">
            <a:avLst/>
          </a:prstGeom>
        </p:spPr>
      </p:pic>
      <p:sp>
        <p:nvSpPr>
          <p:cNvPr id="4" name="Title 1">
            <a:extLst>
              <a:ext uri="{FF2B5EF4-FFF2-40B4-BE49-F238E27FC236}">
                <a16:creationId xmlns:a16="http://schemas.microsoft.com/office/drawing/2014/main" id="{8EC8A4FD-29F6-E846-AB32-2C2BADCA12D0}"/>
              </a:ext>
            </a:extLst>
          </p:cNvPr>
          <p:cNvSpPr txBox="1">
            <a:spLocks/>
          </p:cNvSpPr>
          <p:nvPr/>
        </p:nvSpPr>
        <p:spPr>
          <a:xfrm>
            <a:off x="772423" y="3987076"/>
            <a:ext cx="7019365" cy="7975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Arial" panose="020B0604020202020204" pitchFamily="34" charset="0"/>
                <a:cs typeface="Arial" panose="020B0604020202020204" pitchFamily="34" charset="0"/>
              </a:rPr>
              <a:t>Navigating</a:t>
            </a:r>
          </a:p>
        </p:txBody>
      </p:sp>
      <p:sp>
        <p:nvSpPr>
          <p:cNvPr id="5" name="Title 1">
            <a:extLst>
              <a:ext uri="{FF2B5EF4-FFF2-40B4-BE49-F238E27FC236}">
                <a16:creationId xmlns:a16="http://schemas.microsoft.com/office/drawing/2014/main" id="{E30C5A45-3460-6B4F-BC44-F5513C3BF261}"/>
              </a:ext>
            </a:extLst>
          </p:cNvPr>
          <p:cNvSpPr txBox="1">
            <a:spLocks/>
          </p:cNvSpPr>
          <p:nvPr/>
        </p:nvSpPr>
        <p:spPr>
          <a:xfrm>
            <a:off x="772423" y="4964033"/>
            <a:ext cx="1001749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1">
                    <a:lumMod val="40000"/>
                    <a:lumOff val="60000"/>
                  </a:schemeClr>
                </a:solidFill>
                <a:latin typeface="Arial" panose="020B0604020202020204" pitchFamily="34" charset="0"/>
                <a:cs typeface="Arial" panose="020B0604020202020204" pitchFamily="34" charset="0"/>
              </a:rPr>
              <a:t>Microsoft Graph URL Endpoints</a:t>
            </a:r>
          </a:p>
        </p:txBody>
      </p:sp>
      <p:sp>
        <p:nvSpPr>
          <p:cNvPr id="7" name="TextBox 6">
            <a:extLst>
              <a:ext uri="{FF2B5EF4-FFF2-40B4-BE49-F238E27FC236}">
                <a16:creationId xmlns:a16="http://schemas.microsoft.com/office/drawing/2014/main" id="{C45BB7ED-DA09-4240-A849-FAE570B46F08}"/>
              </a:ext>
            </a:extLst>
          </p:cNvPr>
          <p:cNvSpPr txBox="1"/>
          <p:nvPr/>
        </p:nvSpPr>
        <p:spPr>
          <a:xfrm>
            <a:off x="10033348" y="6488668"/>
            <a:ext cx="2087671" cy="369332"/>
          </a:xfrm>
          <a:prstGeom prst="rect">
            <a:avLst/>
          </a:prstGeom>
          <a:noFill/>
        </p:spPr>
        <p:txBody>
          <a:bodyPr wrap="square" rtlCol="0">
            <a:spAutoFit/>
          </a:bodyPr>
          <a:lstStyle/>
          <a:p>
            <a:pPr algn="r"/>
            <a:r>
              <a:rPr lang="en-AU" dirty="0">
                <a:solidFill>
                  <a:schemeClr val="bg2">
                    <a:lumMod val="90000"/>
                  </a:schemeClr>
                </a:solidFill>
              </a:rPr>
              <a:t>@PowerShellMich1</a:t>
            </a:r>
          </a:p>
        </p:txBody>
      </p:sp>
    </p:spTree>
    <p:extLst>
      <p:ext uri="{BB962C8B-B14F-4D97-AF65-F5344CB8AC3E}">
        <p14:creationId xmlns:p14="http://schemas.microsoft.com/office/powerpoint/2010/main" val="25285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51427" y="1500248"/>
            <a:ext cx="7729420" cy="584775"/>
          </a:xfrm>
          <a:prstGeom prst="rect">
            <a:avLst/>
          </a:prstGeom>
          <a:noFill/>
          <a:ln>
            <a:noFill/>
          </a:ln>
        </p:spPr>
        <p:txBody>
          <a:bodyPr wrap="square" rtlCol="0">
            <a:spAutoFit/>
          </a:bodyPr>
          <a:lstStyle/>
          <a:p>
            <a:pPr algn="ctr"/>
            <a:r>
              <a:rPr lang="en-US" sz="3200">
                <a:solidFill>
                  <a:schemeClr val="bg1"/>
                </a:solidFill>
                <a:latin typeface="+mj-lt"/>
              </a:rPr>
              <a:t>CODE OF CONDUCT</a:t>
            </a:r>
          </a:p>
        </p:txBody>
      </p:sp>
      <p:sp>
        <p:nvSpPr>
          <p:cNvPr id="19" name="Rectangle 18">
            <a:extLst>
              <a:ext uri="{FF2B5EF4-FFF2-40B4-BE49-F238E27FC236}">
                <a16:creationId xmlns:a16="http://schemas.microsoft.com/office/drawing/2014/main" id="{286D3FA1-43C8-4784-934B-E76568A03390}"/>
              </a:ext>
            </a:extLst>
          </p:cNvPr>
          <p:cNvSpPr/>
          <p:nvPr/>
        </p:nvSpPr>
        <p:spPr>
          <a:xfrm>
            <a:off x="4732261" y="2748331"/>
            <a:ext cx="2238113" cy="369332"/>
          </a:xfrm>
          <a:prstGeom prst="rect">
            <a:avLst/>
          </a:prstGeom>
        </p:spPr>
        <p:txBody>
          <a:bodyPr wrap="none">
            <a:spAutoFit/>
          </a:bodyPr>
          <a:lstStyle/>
          <a:p>
            <a:pPr lvl="0"/>
            <a:r>
              <a:rPr lang="en-US" b="1">
                <a:solidFill>
                  <a:srgbClr val="FF0000"/>
                </a:solidFill>
              </a:rPr>
              <a:t>THE QUICK VERSION</a:t>
            </a:r>
          </a:p>
        </p:txBody>
      </p:sp>
      <p:sp>
        <p:nvSpPr>
          <p:cNvPr id="20" name="TextBox 19">
            <a:extLst>
              <a:ext uri="{FF2B5EF4-FFF2-40B4-BE49-F238E27FC236}">
                <a16:creationId xmlns:a16="http://schemas.microsoft.com/office/drawing/2014/main" id="{4DFE0E3F-C634-4A83-AF9C-1839D6FEA26B}"/>
              </a:ext>
            </a:extLst>
          </p:cNvPr>
          <p:cNvSpPr txBox="1"/>
          <p:nvPr/>
        </p:nvSpPr>
        <p:spPr>
          <a:xfrm>
            <a:off x="251222" y="3118553"/>
            <a:ext cx="11742821" cy="2400657"/>
          </a:xfrm>
          <a:prstGeom prst="rect">
            <a:avLst/>
          </a:prstGeom>
          <a:noFill/>
        </p:spPr>
        <p:txBody>
          <a:bodyPr wrap="square" rtlCol="0">
            <a:spAutoFit/>
          </a:bodyPr>
          <a:lstStyle/>
          <a:p>
            <a:pPr algn="ctr">
              <a:spcBef>
                <a:spcPts val="600"/>
              </a:spcBef>
              <a:spcAft>
                <a:spcPts val="600"/>
              </a:spcAft>
            </a:pPr>
            <a:r>
              <a:rPr lang="en-US" sz="2000" dirty="0"/>
              <a:t>Our conference is dedicated to providing a harassment-free conference experience for everyone, regardless of gender, gender identity and expression, age, sexual orientation, disability, physical appearance, body size, race, ethnicity, religion (or lack thereof), or technology choices. </a:t>
            </a:r>
          </a:p>
          <a:p>
            <a:pPr algn="ctr">
              <a:spcBef>
                <a:spcPts val="600"/>
              </a:spcBef>
              <a:spcAft>
                <a:spcPts val="600"/>
              </a:spcAft>
            </a:pPr>
            <a:r>
              <a:rPr lang="en-US" sz="2000" dirty="0"/>
              <a:t>We do not tolerate harassment of conference participants in any form. Sexual language and imagery is not appropriate for any conference venue, including talks, workshops, parties, Twitter and other online media. Conference participants violating these rules may be sanctioned or expelled from the conference without a refund at the discretion of the conference </a:t>
            </a:r>
            <a:r>
              <a:rPr lang="en-US" sz="2000" dirty="0" err="1"/>
              <a:t>organisers</a:t>
            </a:r>
            <a:r>
              <a:rPr lang="en-US" sz="2000" dirty="0"/>
              <a:t>.</a:t>
            </a:r>
            <a:endParaRPr lang="en-AU" sz="2000" dirty="0"/>
          </a:p>
        </p:txBody>
      </p:sp>
      <p:sp>
        <p:nvSpPr>
          <p:cNvPr id="21" name="TextBox 20">
            <a:extLst>
              <a:ext uri="{FF2B5EF4-FFF2-40B4-BE49-F238E27FC236}">
                <a16:creationId xmlns:a16="http://schemas.microsoft.com/office/drawing/2014/main" id="{777D6EDE-295D-4228-9505-83F76BD4CE07}"/>
              </a:ext>
            </a:extLst>
          </p:cNvPr>
          <p:cNvSpPr txBox="1"/>
          <p:nvPr/>
        </p:nvSpPr>
        <p:spPr>
          <a:xfrm>
            <a:off x="2548823" y="2306508"/>
            <a:ext cx="6604986" cy="400110"/>
          </a:xfrm>
          <a:prstGeom prst="rect">
            <a:avLst/>
          </a:prstGeom>
          <a:noFill/>
        </p:spPr>
        <p:txBody>
          <a:bodyPr wrap="square" rtlCol="0">
            <a:spAutoFit/>
          </a:bodyPr>
          <a:lstStyle/>
          <a:p>
            <a:pPr algn="ctr">
              <a:spcBef>
                <a:spcPts val="600"/>
              </a:spcBef>
              <a:spcAft>
                <a:spcPts val="600"/>
              </a:spcAft>
            </a:pPr>
            <a:r>
              <a:rPr lang="en-US" sz="2000"/>
              <a:t>Be constructive, be respectful, be helpful and be kind.</a:t>
            </a:r>
            <a:endParaRPr lang="en-AU" sz="2000"/>
          </a:p>
        </p:txBody>
      </p:sp>
      <p:sp>
        <p:nvSpPr>
          <p:cNvPr id="22" name="Rectangle 21">
            <a:extLst>
              <a:ext uri="{FF2B5EF4-FFF2-40B4-BE49-F238E27FC236}">
                <a16:creationId xmlns:a16="http://schemas.microsoft.com/office/drawing/2014/main" id="{E54D130A-CC82-4219-B087-D0A81A94AA2E}"/>
              </a:ext>
            </a:extLst>
          </p:cNvPr>
          <p:cNvSpPr/>
          <p:nvPr/>
        </p:nvSpPr>
        <p:spPr>
          <a:xfrm>
            <a:off x="4638997" y="5434558"/>
            <a:ext cx="2754280" cy="369332"/>
          </a:xfrm>
          <a:prstGeom prst="rect">
            <a:avLst/>
          </a:prstGeom>
        </p:spPr>
        <p:txBody>
          <a:bodyPr wrap="none">
            <a:spAutoFit/>
          </a:bodyPr>
          <a:lstStyle/>
          <a:p>
            <a:pPr lvl="0"/>
            <a:r>
              <a:rPr lang="en-US" b="1">
                <a:solidFill>
                  <a:srgbClr val="FF0000"/>
                </a:solidFill>
              </a:rPr>
              <a:t>THE LESS QUICK VERSION</a:t>
            </a:r>
          </a:p>
        </p:txBody>
      </p:sp>
      <p:pic>
        <p:nvPicPr>
          <p:cNvPr id="23" name="Picture 22" descr="Microsoft 365 May (aka M365 May) Australia and New Zealand Logo">
            <a:extLst>
              <a:ext uri="{FF2B5EF4-FFF2-40B4-BE49-F238E27FC236}">
                <a16:creationId xmlns:a16="http://schemas.microsoft.com/office/drawing/2014/main" id="{FC62E4C2-D015-4218-B817-CDCD6EDC0F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893" y="113690"/>
            <a:ext cx="2619670" cy="1137597"/>
          </a:xfrm>
          <a:prstGeom prst="rect">
            <a:avLst/>
          </a:prstGeom>
        </p:spPr>
      </p:pic>
      <p:sp>
        <p:nvSpPr>
          <p:cNvPr id="2" name="Rectangle 1">
            <a:extLst>
              <a:ext uri="{FF2B5EF4-FFF2-40B4-BE49-F238E27FC236}">
                <a16:creationId xmlns:a16="http://schemas.microsoft.com/office/drawing/2014/main" id="{02CF0B9F-D2AA-4A87-B9EA-1D17C7FA9D35}"/>
              </a:ext>
            </a:extLst>
          </p:cNvPr>
          <p:cNvSpPr/>
          <p:nvPr/>
        </p:nvSpPr>
        <p:spPr>
          <a:xfrm>
            <a:off x="4071854" y="5846493"/>
            <a:ext cx="3888565" cy="369332"/>
          </a:xfrm>
          <a:prstGeom prst="rect">
            <a:avLst/>
          </a:prstGeom>
        </p:spPr>
        <p:txBody>
          <a:bodyPr wrap="none">
            <a:spAutoFit/>
          </a:bodyPr>
          <a:lstStyle/>
          <a:p>
            <a:r>
              <a:rPr lang="en-AU"/>
              <a:t>www.m365may.com/code-of-conduct</a:t>
            </a:r>
          </a:p>
        </p:txBody>
      </p:sp>
    </p:spTree>
    <p:extLst>
      <p:ext uri="{BB962C8B-B14F-4D97-AF65-F5344CB8AC3E}">
        <p14:creationId xmlns:p14="http://schemas.microsoft.com/office/powerpoint/2010/main" val="1500641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4526969" y="971099"/>
            <a:ext cx="7665031" cy="4915802"/>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dirty="0">
                <a:solidFill>
                  <a:srgbClr val="0070C0"/>
                </a:solidFill>
                <a:latin typeface="Arial"/>
                <a:cs typeface="Arial"/>
              </a:rPr>
              <a:t>Using</a:t>
            </a:r>
          </a:p>
          <a:p>
            <a:pPr algn="ctr"/>
            <a:r>
              <a:rPr lang="en-US" sz="8800" b="1" dirty="0">
                <a:solidFill>
                  <a:srgbClr val="0070C0"/>
                </a:solidFill>
                <a:latin typeface="Arial"/>
                <a:cs typeface="Arial"/>
              </a:rPr>
              <a:t>Microsoft Graph Explorer</a:t>
            </a:r>
            <a:endParaRPr lang="en-US" dirty="0">
              <a:cs typeface="Calibri Light" panose="020F0302020204030204"/>
            </a:endParaRP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604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9195F0-48B8-F148-8049-1E870D405370}"/>
              </a:ext>
            </a:extLst>
          </p:cNvPr>
          <p:cNvPicPr>
            <a:picLocks noChangeAspect="1"/>
          </p:cNvPicPr>
          <p:nvPr/>
        </p:nvPicPr>
        <p:blipFill>
          <a:blip r:embed="rId3"/>
          <a:stretch>
            <a:fillRect/>
          </a:stretch>
        </p:blipFill>
        <p:spPr>
          <a:xfrm>
            <a:off x="2344189"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566024" y="384281"/>
            <a:ext cx="1026181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AU" b="1" dirty="0">
                <a:solidFill>
                  <a:srgbClr val="0070C0"/>
                </a:solidFill>
                <a:latin typeface="Arial" panose="020B0604020202020204" pitchFamily="34" charset="0"/>
                <a:cs typeface="Arial" panose="020B0604020202020204" pitchFamily="34" charset="0"/>
              </a:rPr>
              <a:t>Handy Dandy Links</a:t>
            </a:r>
            <a:endParaRPr lang="en-US" b="1" dirty="0">
              <a:solidFill>
                <a:srgbClr val="0070C0"/>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6024" y="1402776"/>
            <a:ext cx="11304551" cy="18473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0" indent="-457200">
              <a:lnSpc>
                <a:spcPct val="150000"/>
              </a:lnSpc>
              <a:buFont typeface="Arial" panose="020B0604020202020204" pitchFamily="34" charset="0"/>
              <a:buChar char="•"/>
              <a:defRPr/>
            </a:pPr>
            <a:endParaRPr lang="en-US" sz="3200" dirty="0">
              <a:solidFill>
                <a:srgbClr val="002060"/>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FA3193C-CA54-46B1-9878-AB3A7095B2FD}"/>
              </a:ext>
            </a:extLst>
          </p:cNvPr>
          <p:cNvSpPr txBox="1">
            <a:spLocks/>
          </p:cNvSpPr>
          <p:nvPr/>
        </p:nvSpPr>
        <p:spPr>
          <a:xfrm>
            <a:off x="566024" y="1709844"/>
            <a:ext cx="11304551" cy="5154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lvl="0" indent="-514350">
              <a:lnSpc>
                <a:spcPct val="150000"/>
              </a:lnSpc>
              <a:buFont typeface="+mj-lt"/>
              <a:buAutoNum type="arabicPeriod"/>
              <a:defRPr/>
            </a:pPr>
            <a:endParaRPr lang="en-US" sz="3200" dirty="0">
              <a:solidFill>
                <a:srgbClr val="002060"/>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981E6181-886C-473B-9E6B-0A7DD6460009}"/>
              </a:ext>
            </a:extLst>
          </p:cNvPr>
          <p:cNvSpPr txBox="1">
            <a:spLocks/>
          </p:cNvSpPr>
          <p:nvPr/>
        </p:nvSpPr>
        <p:spPr>
          <a:xfrm>
            <a:off x="718424" y="1555176"/>
            <a:ext cx="11304551" cy="5461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hlinkClick r:id="rId4"/>
              </a:rPr>
              <a:t>https://developer.microsoft.com/</a:t>
            </a:r>
            <a:endParaRPr lang="en-US" sz="2800" dirty="0">
              <a:solidFill>
                <a:srgbClr val="002060"/>
              </a:solidFill>
              <a:latin typeface="Arial" panose="020B0604020202020204" pitchFamily="34" charset="0"/>
              <a:cs typeface="Arial" panose="020B0604020202020204" pitchFamily="34" charset="0"/>
            </a:endParaRPr>
          </a:p>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hlinkClick r:id="rId5"/>
              </a:rPr>
              <a:t>https://www.postman.com/</a:t>
            </a:r>
            <a:endParaRPr lang="en-US" sz="2800" dirty="0">
              <a:solidFill>
                <a:srgbClr val="002060"/>
              </a:solidFill>
              <a:latin typeface="Arial" panose="020B0604020202020204" pitchFamily="34" charset="0"/>
              <a:cs typeface="Arial" panose="020B0604020202020204" pitchFamily="34" charset="0"/>
            </a:endParaRPr>
          </a:p>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hlinkClick r:id="rId6"/>
              </a:rPr>
              <a:t>https://docs.microsoft.com/en-us/graph/api/overview?toc=.%2Fref%2Ftoc.json&amp;view=graph-rest-1.0</a:t>
            </a:r>
            <a:endParaRPr lang="en-US" sz="2800" dirty="0">
              <a:solidFill>
                <a:srgbClr val="002060"/>
              </a:solidFill>
              <a:latin typeface="Arial" panose="020B0604020202020204" pitchFamily="34" charset="0"/>
              <a:cs typeface="Arial" panose="020B0604020202020204" pitchFamily="34" charset="0"/>
            </a:endParaRPr>
          </a:p>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hlinkClick r:id="rId7"/>
              </a:rPr>
              <a:t>https://github.com/AzureAD/microsoft-authentication-library-for-dotnet</a:t>
            </a:r>
            <a:endParaRPr lang="en-US" sz="2800" dirty="0">
              <a:solidFill>
                <a:srgbClr val="002060"/>
              </a:solidFill>
              <a:latin typeface="Arial" panose="020B0604020202020204" pitchFamily="34" charset="0"/>
              <a:cs typeface="Arial" panose="020B0604020202020204" pitchFamily="34" charset="0"/>
            </a:endParaRPr>
          </a:p>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hlinkClick r:id="rId8"/>
              </a:rPr>
              <a:t>https://github.com/AzureAD/microsoft-authentication-library-for-js</a:t>
            </a:r>
            <a:endParaRPr lang="en-US" sz="2800" dirty="0">
              <a:solidFill>
                <a:srgbClr val="002060"/>
              </a:solidFill>
              <a:latin typeface="Arial" panose="020B0604020202020204" pitchFamily="34" charset="0"/>
              <a:cs typeface="Arial" panose="020B0604020202020204" pitchFamily="34" charset="0"/>
            </a:endParaRPr>
          </a:p>
          <a:p>
            <a:pPr marL="457200" lvl="0" indent="-457200">
              <a:lnSpc>
                <a:spcPct val="150000"/>
              </a:lnSpc>
              <a:buFont typeface="Arial" panose="020B0604020202020204" pitchFamily="34" charset="0"/>
              <a:buChar char="•"/>
              <a:defRPr/>
            </a:pPr>
            <a:endParaRPr lang="en-US" sz="28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7657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51427" y="1500248"/>
            <a:ext cx="7729420" cy="584775"/>
          </a:xfrm>
          <a:prstGeom prst="rect">
            <a:avLst/>
          </a:prstGeom>
          <a:noFill/>
          <a:ln>
            <a:noFill/>
          </a:ln>
        </p:spPr>
        <p:txBody>
          <a:bodyPr wrap="square" rtlCol="0">
            <a:spAutoFit/>
          </a:bodyPr>
          <a:lstStyle/>
          <a:p>
            <a:pPr algn="ctr"/>
            <a:r>
              <a:rPr lang="en-US" sz="3200">
                <a:solidFill>
                  <a:schemeClr val="bg1"/>
                </a:solidFill>
                <a:latin typeface="+mj-lt"/>
              </a:rPr>
              <a:t>THANK YOU TO OUR SPONSORS</a:t>
            </a:r>
          </a:p>
        </p:txBody>
      </p:sp>
      <p:pic>
        <p:nvPicPr>
          <p:cNvPr id="3" name="Picture 2" descr="A close up of a sign&#10;&#10;Description automatically generated">
            <a:extLst>
              <a:ext uri="{FF2B5EF4-FFF2-40B4-BE49-F238E27FC236}">
                <a16:creationId xmlns:a16="http://schemas.microsoft.com/office/drawing/2014/main" id="{47848E55-3335-49DD-A005-9D6234705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893" y="113690"/>
            <a:ext cx="2619670" cy="1137597"/>
          </a:xfrm>
          <a:prstGeom prst="rect">
            <a:avLst/>
          </a:prstGeom>
        </p:spPr>
      </p:pic>
      <p:pic>
        <p:nvPicPr>
          <p:cNvPr id="18" name="Picture 17" descr="Kudos Apps Logo">
            <a:extLst>
              <a:ext uri="{FF2B5EF4-FFF2-40B4-BE49-F238E27FC236}">
                <a16:creationId xmlns:a16="http://schemas.microsoft.com/office/drawing/2014/main" id="{B1046E90-08A6-41DE-BA54-E51DBDD95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316" y="4504861"/>
            <a:ext cx="990977" cy="1146964"/>
          </a:xfrm>
          <a:prstGeom prst="rect">
            <a:avLst/>
          </a:prstGeom>
        </p:spPr>
      </p:pic>
      <p:sp>
        <p:nvSpPr>
          <p:cNvPr id="19" name="TextBox 18">
            <a:extLst>
              <a:ext uri="{FF2B5EF4-FFF2-40B4-BE49-F238E27FC236}">
                <a16:creationId xmlns:a16="http://schemas.microsoft.com/office/drawing/2014/main" id="{BC248AE3-9155-44C9-9E45-A872014A9BFF}"/>
              </a:ext>
            </a:extLst>
          </p:cNvPr>
          <p:cNvSpPr txBox="1"/>
          <p:nvPr/>
        </p:nvSpPr>
        <p:spPr>
          <a:xfrm>
            <a:off x="2151427" y="1500248"/>
            <a:ext cx="7729420" cy="584775"/>
          </a:xfrm>
          <a:prstGeom prst="rect">
            <a:avLst/>
          </a:prstGeom>
          <a:noFill/>
          <a:ln>
            <a:noFill/>
          </a:ln>
        </p:spPr>
        <p:txBody>
          <a:bodyPr wrap="square" rtlCol="0">
            <a:spAutoFit/>
          </a:bodyPr>
          <a:lstStyle/>
          <a:p>
            <a:pPr algn="ctr"/>
            <a:r>
              <a:rPr lang="en-US" sz="3200">
                <a:solidFill>
                  <a:schemeClr val="bg1"/>
                </a:solidFill>
                <a:latin typeface="+mj-lt"/>
              </a:rPr>
              <a:t>THANK YOU TO OUR SPONSORS</a:t>
            </a:r>
          </a:p>
        </p:txBody>
      </p:sp>
      <p:pic>
        <p:nvPicPr>
          <p:cNvPr id="20" name="Picture 19" descr="eNow Logo">
            <a:extLst>
              <a:ext uri="{FF2B5EF4-FFF2-40B4-BE49-F238E27FC236}">
                <a16:creationId xmlns:a16="http://schemas.microsoft.com/office/drawing/2014/main" id="{2DEBEF23-D9AC-4CCD-8DB2-E80554412B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0665" y="4491161"/>
            <a:ext cx="2357555" cy="799211"/>
          </a:xfrm>
          <a:prstGeom prst="rect">
            <a:avLst/>
          </a:prstGeom>
        </p:spPr>
      </p:pic>
      <p:pic>
        <p:nvPicPr>
          <p:cNvPr id="21" name="Picture 20" descr="Powell Software">
            <a:extLst>
              <a:ext uri="{FF2B5EF4-FFF2-40B4-BE49-F238E27FC236}">
                <a16:creationId xmlns:a16="http://schemas.microsoft.com/office/drawing/2014/main" id="{E781A84D-5867-4A83-9727-BD12BA2E42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2109" y="4614226"/>
            <a:ext cx="2196677" cy="519215"/>
          </a:xfrm>
          <a:prstGeom prst="rect">
            <a:avLst/>
          </a:prstGeom>
        </p:spPr>
      </p:pic>
      <p:pic>
        <p:nvPicPr>
          <p:cNvPr id="22" name="Picture 21" descr="OnePlace Solutions Logo">
            <a:extLst>
              <a:ext uri="{FF2B5EF4-FFF2-40B4-BE49-F238E27FC236}">
                <a16:creationId xmlns:a16="http://schemas.microsoft.com/office/drawing/2014/main" id="{871C3794-A94F-47D1-A2B3-7C5221C4A5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0862" y="3857392"/>
            <a:ext cx="2704908" cy="647469"/>
          </a:xfrm>
          <a:prstGeom prst="rect">
            <a:avLst/>
          </a:prstGeom>
        </p:spPr>
      </p:pic>
      <p:pic>
        <p:nvPicPr>
          <p:cNvPr id="23" name="Picture 22" descr="SWOOP Social Network Analytics Logo">
            <a:extLst>
              <a:ext uri="{FF2B5EF4-FFF2-40B4-BE49-F238E27FC236}">
                <a16:creationId xmlns:a16="http://schemas.microsoft.com/office/drawing/2014/main" id="{87FC88BF-808A-4BCF-A0AF-DCE11CEF6C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60305" y="3124534"/>
            <a:ext cx="2103455" cy="476696"/>
          </a:xfrm>
          <a:prstGeom prst="rect">
            <a:avLst/>
          </a:prstGeom>
        </p:spPr>
      </p:pic>
      <p:pic>
        <p:nvPicPr>
          <p:cNvPr id="24" name="Picture 23" descr="Valo Logo">
            <a:extLst>
              <a:ext uri="{FF2B5EF4-FFF2-40B4-BE49-F238E27FC236}">
                <a16:creationId xmlns:a16="http://schemas.microsoft.com/office/drawing/2014/main" id="{03BB4734-C296-4C77-AE7E-26649CB304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0959" y="2958934"/>
            <a:ext cx="2103455" cy="807896"/>
          </a:xfrm>
          <a:prstGeom prst="rect">
            <a:avLst/>
          </a:prstGeom>
        </p:spPr>
      </p:pic>
      <p:pic>
        <p:nvPicPr>
          <p:cNvPr id="25" name="Picture 24" descr="Exclaimer Logo">
            <a:extLst>
              <a:ext uri="{FF2B5EF4-FFF2-40B4-BE49-F238E27FC236}">
                <a16:creationId xmlns:a16="http://schemas.microsoft.com/office/drawing/2014/main" id="{A40ADE7B-A5B4-46F1-ACD1-3333BAFBB5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4274" y="3925750"/>
            <a:ext cx="2435404" cy="476492"/>
          </a:xfrm>
          <a:prstGeom prst="rect">
            <a:avLst/>
          </a:prstGeom>
        </p:spPr>
      </p:pic>
      <p:pic>
        <p:nvPicPr>
          <p:cNvPr id="26" name="Picture 25" descr="Logitech Logo">
            <a:extLst>
              <a:ext uri="{FF2B5EF4-FFF2-40B4-BE49-F238E27FC236}">
                <a16:creationId xmlns:a16="http://schemas.microsoft.com/office/drawing/2014/main" id="{B4FDF663-5EEA-460D-A018-C77D85EED26A}"/>
              </a:ext>
            </a:extLst>
          </p:cNvPr>
          <p:cNvPicPr>
            <a:picLocks noChangeAspect="1"/>
          </p:cNvPicPr>
          <p:nvPr/>
        </p:nvPicPr>
        <p:blipFill rotWithShape="1">
          <a:blip r:embed="rId10">
            <a:extLst>
              <a:ext uri="{28A0092B-C50C-407E-A947-70E740481C1C}">
                <a14:useLocalDpi xmlns:a14="http://schemas.microsoft.com/office/drawing/2010/main" val="0"/>
              </a:ext>
            </a:extLst>
          </a:blip>
          <a:srcRect l="18326" t="29000" r="15214" b="19725"/>
          <a:stretch/>
        </p:blipFill>
        <p:spPr>
          <a:xfrm>
            <a:off x="1830628" y="3790885"/>
            <a:ext cx="1934413" cy="746222"/>
          </a:xfrm>
          <a:prstGeom prst="rect">
            <a:avLst/>
          </a:prstGeom>
        </p:spPr>
      </p:pic>
      <p:pic>
        <p:nvPicPr>
          <p:cNvPr id="27" name="Picture 26" descr="Microsoft Logo">
            <a:extLst>
              <a:ext uri="{FF2B5EF4-FFF2-40B4-BE49-F238E27FC236}">
                <a16:creationId xmlns:a16="http://schemas.microsoft.com/office/drawing/2014/main" id="{257A2740-FD9D-4AA4-9E4E-BF8313CB34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03629" y="5366965"/>
            <a:ext cx="2512134" cy="629010"/>
          </a:xfrm>
          <a:prstGeom prst="rect">
            <a:avLst/>
          </a:prstGeom>
        </p:spPr>
      </p:pic>
      <p:pic>
        <p:nvPicPr>
          <p:cNvPr id="28" name="Picture 27" descr="Poly Logo">
            <a:extLst>
              <a:ext uri="{FF2B5EF4-FFF2-40B4-BE49-F238E27FC236}">
                <a16:creationId xmlns:a16="http://schemas.microsoft.com/office/drawing/2014/main" id="{699EFE60-E94F-4BA4-8E8D-8DAE765B5AA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28282" y="3856425"/>
            <a:ext cx="1411862" cy="615142"/>
          </a:xfrm>
          <a:prstGeom prst="rect">
            <a:avLst/>
          </a:prstGeom>
        </p:spPr>
      </p:pic>
      <p:pic>
        <p:nvPicPr>
          <p:cNvPr id="29" name="Picture 28" descr="Microsoft 365 May (aka M365 May) Australia and New Zealand Logo">
            <a:extLst>
              <a:ext uri="{FF2B5EF4-FFF2-40B4-BE49-F238E27FC236}">
                <a16:creationId xmlns:a16="http://schemas.microsoft.com/office/drawing/2014/main" id="{C4FA2825-2266-4623-A4AE-663F9189A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893" y="113690"/>
            <a:ext cx="2619670" cy="1137597"/>
          </a:xfrm>
          <a:prstGeom prst="rect">
            <a:avLst/>
          </a:prstGeom>
        </p:spPr>
      </p:pic>
      <p:pic>
        <p:nvPicPr>
          <p:cNvPr id="30" name="Picture 2" descr="AvePoint Logo">
            <a:extLst>
              <a:ext uri="{FF2B5EF4-FFF2-40B4-BE49-F238E27FC236}">
                <a16:creationId xmlns:a16="http://schemas.microsoft.com/office/drawing/2014/main" id="{174175A0-1B19-4C21-AABB-462D40A6E87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73115" y="2873039"/>
            <a:ext cx="3297897" cy="9796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Plenom Office Intelligence Logo">
            <a:extLst>
              <a:ext uri="{FF2B5EF4-FFF2-40B4-BE49-F238E27FC236}">
                <a16:creationId xmlns:a16="http://schemas.microsoft.com/office/drawing/2014/main" id="{588F5FB1-BD1A-4FE5-87F8-9FEC1F5338B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76238" y="5350617"/>
            <a:ext cx="1948649" cy="65279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REgarding 365 Logo">
            <a:extLst>
              <a:ext uri="{FF2B5EF4-FFF2-40B4-BE49-F238E27FC236}">
                <a16:creationId xmlns:a16="http://schemas.microsoft.com/office/drawing/2014/main" id="{A54A044C-0ACD-4BBA-95F4-CF32B28B110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07854" y="2389099"/>
            <a:ext cx="3010661" cy="638002"/>
          </a:xfrm>
          <a:prstGeom prst="rect">
            <a:avLst/>
          </a:prstGeom>
        </p:spPr>
      </p:pic>
      <p:pic>
        <p:nvPicPr>
          <p:cNvPr id="2" name="Picture 3" descr="A close up of a logo&#10;&#10;Description generated with very high confidence">
            <a:extLst>
              <a:ext uri="{FF2B5EF4-FFF2-40B4-BE49-F238E27FC236}">
                <a16:creationId xmlns:a16="http://schemas.microsoft.com/office/drawing/2014/main" id="{57CDD85E-D319-409D-8D68-E1770B796D7B}"/>
              </a:ext>
            </a:extLst>
          </p:cNvPr>
          <p:cNvPicPr>
            <a:picLocks noChangeAspect="1"/>
          </p:cNvPicPr>
          <p:nvPr/>
        </p:nvPicPr>
        <p:blipFill>
          <a:blip r:embed="rId16"/>
          <a:stretch>
            <a:fillRect/>
          </a:stretch>
        </p:blipFill>
        <p:spPr>
          <a:xfrm>
            <a:off x="1998133" y="4572995"/>
            <a:ext cx="2099734" cy="556808"/>
          </a:xfrm>
          <a:prstGeom prst="rect">
            <a:avLst/>
          </a:prstGeom>
        </p:spPr>
      </p:pic>
    </p:spTree>
    <p:extLst>
      <p:ext uri="{BB962C8B-B14F-4D97-AF65-F5344CB8AC3E}">
        <p14:creationId xmlns:p14="http://schemas.microsoft.com/office/powerpoint/2010/main" val="625028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F9463C-839C-47DB-B2B2-CE10287AF12C}"/>
              </a:ext>
            </a:extLst>
          </p:cNvPr>
          <p:cNvPicPr>
            <a:picLocks noChangeAspect="1"/>
          </p:cNvPicPr>
          <p:nvPr/>
        </p:nvPicPr>
        <p:blipFill>
          <a:blip r:embed="rId3"/>
          <a:stretch>
            <a:fillRect/>
          </a:stretch>
        </p:blipFill>
        <p:spPr>
          <a:xfrm>
            <a:off x="-2356676" y="857"/>
            <a:ext cx="12180952" cy="6857143"/>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431072" y="494010"/>
            <a:ext cx="641424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latin typeface="Arial" panose="020B0604020202020204" pitchFamily="34" charset="0"/>
                <a:cs typeface="Arial" panose="020B0604020202020204" pitchFamily="34" charset="0"/>
              </a:rPr>
              <a:t>Thankyou!</a:t>
            </a:r>
          </a:p>
        </p:txBody>
      </p:sp>
      <p:pic>
        <p:nvPicPr>
          <p:cNvPr id="5" name="Picture 4" descr="A picture containing ax, tool&#10;&#10;Description automatically generated">
            <a:extLst>
              <a:ext uri="{FF2B5EF4-FFF2-40B4-BE49-F238E27FC236}">
                <a16:creationId xmlns:a16="http://schemas.microsoft.com/office/drawing/2014/main" id="{E99CBD11-C711-40B8-AC36-3ACC0791DFD0}"/>
              </a:ext>
            </a:extLst>
          </p:cNvPr>
          <p:cNvPicPr>
            <a:picLocks noChangeAspect="1"/>
          </p:cNvPicPr>
          <p:nvPr/>
        </p:nvPicPr>
        <p:blipFill>
          <a:blip r:embed="rId4"/>
          <a:stretch>
            <a:fillRect/>
          </a:stretch>
        </p:blipFill>
        <p:spPr>
          <a:xfrm>
            <a:off x="2602292" y="1894034"/>
            <a:ext cx="915608" cy="743474"/>
          </a:xfrm>
          <a:prstGeom prst="rect">
            <a:avLst/>
          </a:prstGeom>
        </p:spPr>
      </p:pic>
      <p:pic>
        <p:nvPicPr>
          <p:cNvPr id="8" name="Picture 7" descr="A picture containing wheel, drawing&#10;&#10;Description automatically generated">
            <a:extLst>
              <a:ext uri="{FF2B5EF4-FFF2-40B4-BE49-F238E27FC236}">
                <a16:creationId xmlns:a16="http://schemas.microsoft.com/office/drawing/2014/main" id="{AA1D07B4-6900-4500-9119-45F641101681}"/>
              </a:ext>
            </a:extLst>
          </p:cNvPr>
          <p:cNvPicPr>
            <a:picLocks noChangeAspect="1"/>
          </p:cNvPicPr>
          <p:nvPr/>
        </p:nvPicPr>
        <p:blipFill>
          <a:blip r:embed="rId5"/>
          <a:stretch>
            <a:fillRect/>
          </a:stretch>
        </p:blipFill>
        <p:spPr>
          <a:xfrm>
            <a:off x="2605257" y="2971196"/>
            <a:ext cx="915608" cy="915608"/>
          </a:xfrm>
          <a:prstGeom prst="rect">
            <a:avLst/>
          </a:prstGeom>
        </p:spPr>
      </p:pic>
      <p:sp>
        <p:nvSpPr>
          <p:cNvPr id="9" name="Title 1">
            <a:extLst>
              <a:ext uri="{FF2B5EF4-FFF2-40B4-BE49-F238E27FC236}">
                <a16:creationId xmlns:a16="http://schemas.microsoft.com/office/drawing/2014/main" id="{6D0122BF-D05F-4448-AD64-71BDAD0A728D}"/>
              </a:ext>
            </a:extLst>
          </p:cNvPr>
          <p:cNvSpPr txBox="1">
            <a:spLocks/>
          </p:cNvSpPr>
          <p:nvPr/>
        </p:nvSpPr>
        <p:spPr>
          <a:xfrm>
            <a:off x="3738760" y="1579307"/>
            <a:ext cx="9683737" cy="40873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50000"/>
              </a:lnSpc>
            </a:pPr>
            <a:r>
              <a:rPr lang="en-US" sz="3200" dirty="0">
                <a:latin typeface="Arial" panose="020B0604020202020204" pitchFamily="34" charset="0"/>
                <a:cs typeface="Arial" panose="020B0604020202020204" pitchFamily="34" charset="0"/>
              </a:rPr>
              <a:t>@PowerShellMich1</a:t>
            </a:r>
          </a:p>
          <a:p>
            <a:pPr>
              <a:lnSpc>
                <a:spcPct val="250000"/>
              </a:lnSpc>
            </a:pPr>
            <a:r>
              <a:rPr lang="en-US" sz="3200" dirty="0">
                <a:latin typeface="Arial" panose="020B0604020202020204" pitchFamily="34" charset="0"/>
                <a:cs typeface="Arial" panose="020B0604020202020204" pitchFamily="34" charset="0"/>
                <a:hlinkClick r:id="rId6"/>
              </a:rPr>
              <a:t>https://github.com/ZanattaMichael/BrisPug</a:t>
            </a:r>
            <a:endParaRPr lang="en-US" sz="3200" dirty="0">
              <a:latin typeface="Arial" panose="020B0604020202020204" pitchFamily="34" charset="0"/>
              <a:cs typeface="Arial" panose="020B0604020202020204" pitchFamily="34" charset="0"/>
            </a:endParaRPr>
          </a:p>
          <a:p>
            <a:pPr>
              <a:lnSpc>
                <a:spcPct val="250000"/>
              </a:lnSpc>
            </a:pPr>
            <a:r>
              <a:rPr lang="en-US" sz="3200">
                <a:latin typeface="Arial" panose="020B0604020202020204" pitchFamily="34" charset="0"/>
                <a:cs typeface="Arial" panose="020B0604020202020204" pitchFamily="34" charset="0"/>
              </a:rPr>
              <a:t>https://twitch.tv/PowerShellMichael</a:t>
            </a:r>
            <a:endParaRPr lang="en-US" sz="3200" dirty="0">
              <a:latin typeface="Arial" panose="020B0604020202020204" pitchFamily="34" charset="0"/>
              <a:cs typeface="Arial" panose="020B0604020202020204" pitchFamily="34" charset="0"/>
            </a:endParaRPr>
          </a:p>
          <a:p>
            <a:pPr>
              <a:lnSpc>
                <a:spcPct val="150000"/>
              </a:lnSpc>
            </a:pPr>
            <a:endParaRPr lang="en-US" sz="3200" dirty="0">
              <a:latin typeface="Arial" panose="020B0604020202020204" pitchFamily="34" charset="0"/>
              <a:cs typeface="Arial" panose="020B0604020202020204" pitchFamily="34" charset="0"/>
            </a:endParaRPr>
          </a:p>
          <a:p>
            <a:pPr>
              <a:lnSpc>
                <a:spcPct val="150000"/>
              </a:lnSpc>
            </a:pPr>
            <a:endParaRPr lang="en-US" sz="3200" dirty="0">
              <a:latin typeface="Arial" panose="020B0604020202020204" pitchFamily="34" charset="0"/>
              <a:cs typeface="Arial" panose="020B0604020202020204" pitchFamily="34" charset="0"/>
            </a:endParaRPr>
          </a:p>
        </p:txBody>
      </p:sp>
      <p:pic>
        <p:nvPicPr>
          <p:cNvPr id="3" name="Picture 2" descr="A picture containing drawing&#10;&#10;Description automatically generated">
            <a:extLst>
              <a:ext uri="{FF2B5EF4-FFF2-40B4-BE49-F238E27FC236}">
                <a16:creationId xmlns:a16="http://schemas.microsoft.com/office/drawing/2014/main" id="{56073B01-CEF0-4D2C-9700-01E35F0D64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2292" y="4486960"/>
            <a:ext cx="874458" cy="915609"/>
          </a:xfrm>
          <a:prstGeom prst="rect">
            <a:avLst/>
          </a:prstGeom>
        </p:spPr>
      </p:pic>
    </p:spTree>
    <p:extLst>
      <p:ext uri="{BB962C8B-B14F-4D97-AF65-F5344CB8AC3E}">
        <p14:creationId xmlns:p14="http://schemas.microsoft.com/office/powerpoint/2010/main" val="3970095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4671184" y="2610196"/>
            <a:ext cx="7665031" cy="1357675"/>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dirty="0">
                <a:solidFill>
                  <a:srgbClr val="0070C0"/>
                </a:solidFill>
                <a:latin typeface="Arial"/>
                <a:cs typeface="Arial"/>
              </a:rPr>
              <a:t>Questions?</a:t>
            </a:r>
            <a:endParaRPr lang="en-US" dirty="0">
              <a:cs typeface="Calibri Light" panose="020F0302020204030204"/>
            </a:endParaRP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9559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9D09DC-616F-457B-8A29-1C1D401DBB04}"/>
              </a:ext>
            </a:extLst>
          </p:cNvPr>
          <p:cNvPicPr>
            <a:picLocks noChangeAspect="1"/>
          </p:cNvPicPr>
          <p:nvPr/>
        </p:nvPicPr>
        <p:blipFill rotWithShape="1">
          <a:blip r:embed="rId3"/>
          <a:srcRect r="29744"/>
          <a:stretch/>
        </p:blipFill>
        <p:spPr>
          <a:xfrm>
            <a:off x="-2378690" y="857"/>
            <a:ext cx="8557905" cy="6857143"/>
          </a:xfrm>
          <a:prstGeom prst="rect">
            <a:avLst/>
          </a:prstGeom>
        </p:spPr>
      </p:pic>
      <p:sp>
        <p:nvSpPr>
          <p:cNvPr id="5" name="Title 1">
            <a:extLst>
              <a:ext uri="{FF2B5EF4-FFF2-40B4-BE49-F238E27FC236}">
                <a16:creationId xmlns:a16="http://schemas.microsoft.com/office/drawing/2014/main" id="{ABABDB44-C2B3-4F4F-B00E-BB0295D9521D}"/>
              </a:ext>
            </a:extLst>
          </p:cNvPr>
          <p:cNvSpPr txBox="1">
            <a:spLocks/>
          </p:cNvSpPr>
          <p:nvPr/>
        </p:nvSpPr>
        <p:spPr>
          <a:xfrm>
            <a:off x="6273053" y="138795"/>
            <a:ext cx="5680649"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rgbClr val="0070C0"/>
                </a:solidFill>
                <a:latin typeface="Arial" panose="020B0604020202020204" pitchFamily="34" charset="0"/>
                <a:cs typeface="Arial" panose="020B0604020202020204" pitchFamily="34" charset="0"/>
              </a:rPr>
              <a:t>The Breakdown</a:t>
            </a:r>
          </a:p>
        </p:txBody>
      </p:sp>
      <p:sp>
        <p:nvSpPr>
          <p:cNvPr id="6" name="Title 1">
            <a:extLst>
              <a:ext uri="{FF2B5EF4-FFF2-40B4-BE49-F238E27FC236}">
                <a16:creationId xmlns:a16="http://schemas.microsoft.com/office/drawing/2014/main" id="{8188207A-4587-454D-AB6C-FCF37AB67C4F}"/>
              </a:ext>
            </a:extLst>
          </p:cNvPr>
          <p:cNvSpPr txBox="1">
            <a:spLocks/>
          </p:cNvSpPr>
          <p:nvPr/>
        </p:nvSpPr>
        <p:spPr>
          <a:xfrm>
            <a:off x="3890356" y="1198927"/>
            <a:ext cx="7880196" cy="55701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Arial" panose="020B0604020202020204" pitchFamily="34" charset="0"/>
              <a:buChar char="•"/>
            </a:pPr>
            <a:r>
              <a:rPr lang="en-US" sz="3200" b="1" dirty="0">
                <a:solidFill>
                  <a:schemeClr val="bg2">
                    <a:lumMod val="75000"/>
                  </a:schemeClr>
                </a:solidFill>
                <a:latin typeface="Arial" panose="020B0604020202020204" pitchFamily="34" charset="0"/>
                <a:cs typeface="Arial" panose="020B0604020202020204" pitchFamily="34" charset="0"/>
              </a:rPr>
              <a:t>An Introduction to HTTP, JSON, REST &amp; OAUTH</a:t>
            </a:r>
          </a:p>
          <a:p>
            <a:pPr marL="457200" indent="-457200">
              <a:lnSpc>
                <a:spcPct val="150000"/>
              </a:lnSpc>
              <a:buFont typeface="Arial" panose="020B0604020202020204" pitchFamily="34" charset="0"/>
              <a:buChar char="•"/>
            </a:pPr>
            <a:r>
              <a:rPr lang="en-US" sz="3200" b="1" dirty="0">
                <a:solidFill>
                  <a:schemeClr val="bg2">
                    <a:lumMod val="75000"/>
                  </a:schemeClr>
                </a:solidFill>
                <a:latin typeface="Arial" panose="020B0604020202020204" pitchFamily="34" charset="0"/>
                <a:cs typeface="Arial" panose="020B0604020202020204" pitchFamily="34" charset="0"/>
              </a:rPr>
              <a:t>Authenticating with Microsoft Graph</a:t>
            </a:r>
          </a:p>
          <a:p>
            <a:pPr marL="457200" indent="-457200">
              <a:lnSpc>
                <a:spcPct val="150000"/>
              </a:lnSpc>
              <a:buFont typeface="Arial" panose="020B0604020202020204" pitchFamily="34" charset="0"/>
              <a:buChar char="•"/>
            </a:pPr>
            <a:r>
              <a:rPr lang="en-US" sz="3200" b="1" dirty="0">
                <a:solidFill>
                  <a:schemeClr val="bg2">
                    <a:lumMod val="75000"/>
                  </a:schemeClr>
                </a:solidFill>
                <a:latin typeface="Arial" panose="020B0604020202020204" pitchFamily="34" charset="0"/>
                <a:cs typeface="Arial" panose="020B0604020202020204" pitchFamily="34" charset="0"/>
              </a:rPr>
              <a:t>Navigating Microsoft Graph URL Endpoints</a:t>
            </a:r>
          </a:p>
          <a:p>
            <a:pPr marL="457200" indent="-457200">
              <a:lnSpc>
                <a:spcPct val="150000"/>
              </a:lnSpc>
              <a:buFont typeface="Arial" panose="020B0604020202020204" pitchFamily="34" charset="0"/>
              <a:buChar char="•"/>
            </a:pPr>
            <a:r>
              <a:rPr lang="en-US" sz="3200" b="1" dirty="0">
                <a:solidFill>
                  <a:schemeClr val="bg2">
                    <a:lumMod val="75000"/>
                  </a:schemeClr>
                </a:solidFill>
                <a:latin typeface="Arial" panose="020B0604020202020204" pitchFamily="34" charset="0"/>
                <a:cs typeface="Arial" panose="020B0604020202020204" pitchFamily="34" charset="0"/>
              </a:rPr>
              <a:t>Additional Resources</a:t>
            </a:r>
          </a:p>
          <a:p>
            <a:pPr marL="457200" indent="-457200">
              <a:lnSpc>
                <a:spcPct val="150000"/>
              </a:lnSpc>
              <a:buFont typeface="Arial" panose="020B0604020202020204" pitchFamily="34" charset="0"/>
              <a:buChar char="•"/>
            </a:pPr>
            <a:r>
              <a:rPr lang="en-US" sz="3200" b="1" dirty="0">
                <a:solidFill>
                  <a:schemeClr val="bg2">
                    <a:lumMod val="75000"/>
                  </a:schemeClr>
                </a:solidFill>
                <a:latin typeface="Arial" panose="020B0604020202020204" pitchFamily="34" charset="0"/>
                <a:cs typeface="Arial" panose="020B0604020202020204" pitchFamily="34" charset="0"/>
              </a:rPr>
              <a:t>Questions</a:t>
            </a:r>
          </a:p>
          <a:p>
            <a:pPr marL="571500" indent="-571500">
              <a:lnSpc>
                <a:spcPct val="150000"/>
              </a:lnSpc>
              <a:buFont typeface="Arial" panose="020B0604020202020204" pitchFamily="34" charset="0"/>
              <a:buChar char="•"/>
            </a:pPr>
            <a:endParaRPr lang="en-US" sz="3600" dirty="0">
              <a:solidFill>
                <a:srgbClr val="002060"/>
              </a:solidFill>
              <a:latin typeface="Arial" panose="020B0604020202020204" pitchFamily="34" charset="0"/>
              <a:cs typeface="Arial" panose="020B0604020202020204" pitchFamily="34" charset="0"/>
            </a:endParaRPr>
          </a:p>
          <a:p>
            <a:pPr marL="571500" indent="-571500">
              <a:lnSpc>
                <a:spcPct val="150000"/>
              </a:lnSpc>
              <a:buFont typeface="Arial" panose="020B0604020202020204" pitchFamily="34" charset="0"/>
              <a:buChar char="•"/>
            </a:pPr>
            <a:endParaRPr lang="en-US" sz="3600" dirty="0">
              <a:solidFill>
                <a:srgbClr val="002060"/>
              </a:solidFill>
              <a:latin typeface="Arial" panose="020B0604020202020204" pitchFamily="34" charset="0"/>
              <a:cs typeface="Arial" panose="020B0604020202020204" pitchFamily="34" charset="0"/>
            </a:endParaRPr>
          </a:p>
          <a:p>
            <a:pPr marL="571500" indent="-571500">
              <a:lnSpc>
                <a:spcPct val="150000"/>
              </a:lnSpc>
              <a:buFont typeface="Arial" panose="020B0604020202020204" pitchFamily="34" charset="0"/>
              <a:buChar char="•"/>
            </a:pPr>
            <a:endParaRPr lang="en-US" sz="3600" dirty="0">
              <a:solidFill>
                <a:srgbClr val="002060"/>
              </a:solidFill>
              <a:latin typeface="Arial" panose="020B0604020202020204" pitchFamily="34" charset="0"/>
              <a:cs typeface="Arial" panose="020B0604020202020204" pitchFamily="34" charset="0"/>
            </a:endParaRPr>
          </a:p>
        </p:txBody>
      </p:sp>
      <p:sp>
        <p:nvSpPr>
          <p:cNvPr id="7" name="Footer Placeholder 1">
            <a:extLst>
              <a:ext uri="{FF2B5EF4-FFF2-40B4-BE49-F238E27FC236}">
                <a16:creationId xmlns:a16="http://schemas.microsoft.com/office/drawing/2014/main" id="{68708040-AD7C-426B-B965-F5BA0D78D520}"/>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403683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0" end="0"/>
                                            </p:txEl>
                                          </p:spTgt>
                                        </p:tgtEl>
                                        <p:attrNameLst>
                                          <p:attrName>style.color</p:attrName>
                                        </p:attrNameLst>
                                      </p:cBhvr>
                                      <p:to>
                                        <a:srgbClr val="1F3864"/>
                                      </p:to>
                                    </p:animClr>
                                    <p:animClr clrSpc="rgb" dir="cw">
                                      <p:cBhvr>
                                        <p:cTn id="7" dur="500" fill="hold"/>
                                        <p:tgtEl>
                                          <p:spTgt spid="6">
                                            <p:txEl>
                                              <p:pRg st="0" end="0"/>
                                            </p:txEl>
                                          </p:spTgt>
                                        </p:tgtEl>
                                        <p:attrNameLst>
                                          <p:attrName>fillcolor</p:attrName>
                                        </p:attrNameLst>
                                      </p:cBhvr>
                                      <p:to>
                                        <a:srgbClr val="1F3864"/>
                                      </p:to>
                                    </p:animClr>
                                    <p:set>
                                      <p:cBhvr>
                                        <p:cTn id="8" dur="500" fill="hold"/>
                                        <p:tgtEl>
                                          <p:spTgt spid="6">
                                            <p:txEl>
                                              <p:pRg st="0" end="0"/>
                                            </p:txEl>
                                          </p:spTgt>
                                        </p:tgtEl>
                                        <p:attrNameLst>
                                          <p:attrName>fill.type</p:attrName>
                                        </p:attrNameLst>
                                      </p:cBhvr>
                                      <p:to>
                                        <p:strVal val="solid"/>
                                      </p:to>
                                    </p:set>
                                    <p:set>
                                      <p:cBhvr>
                                        <p:cTn id="9" dur="500" fill="hold"/>
                                        <p:tgtEl>
                                          <p:spTgt spid="6">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6">
                                            <p:txEl>
                                              <p:pRg st="1" end="1"/>
                                            </p:txEl>
                                          </p:spTgt>
                                        </p:tgtEl>
                                        <p:attrNameLst>
                                          <p:attrName>style.color</p:attrName>
                                        </p:attrNameLst>
                                      </p:cBhvr>
                                      <p:to>
                                        <a:srgbClr val="1F3864"/>
                                      </p:to>
                                    </p:animClr>
                                    <p:animClr clrSpc="rgb" dir="cw">
                                      <p:cBhvr>
                                        <p:cTn id="14" dur="500" fill="hold"/>
                                        <p:tgtEl>
                                          <p:spTgt spid="6">
                                            <p:txEl>
                                              <p:pRg st="1" end="1"/>
                                            </p:txEl>
                                          </p:spTgt>
                                        </p:tgtEl>
                                        <p:attrNameLst>
                                          <p:attrName>fillcolor</p:attrName>
                                        </p:attrNameLst>
                                      </p:cBhvr>
                                      <p:to>
                                        <a:srgbClr val="1F3864"/>
                                      </p:to>
                                    </p:animClr>
                                    <p:set>
                                      <p:cBhvr>
                                        <p:cTn id="15" dur="500" fill="hold"/>
                                        <p:tgtEl>
                                          <p:spTgt spid="6">
                                            <p:txEl>
                                              <p:pRg st="1" end="1"/>
                                            </p:txEl>
                                          </p:spTgt>
                                        </p:tgtEl>
                                        <p:attrNameLst>
                                          <p:attrName>fill.type</p:attrName>
                                        </p:attrNameLst>
                                      </p:cBhvr>
                                      <p:to>
                                        <p:strVal val="solid"/>
                                      </p:to>
                                    </p:set>
                                    <p:set>
                                      <p:cBhvr>
                                        <p:cTn id="16" dur="500" fill="hold"/>
                                        <p:tgtEl>
                                          <p:spTgt spid="6">
                                            <p:txEl>
                                              <p:pRg st="1" end="1"/>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6">
                                            <p:txEl>
                                              <p:pRg st="2" end="2"/>
                                            </p:txEl>
                                          </p:spTgt>
                                        </p:tgtEl>
                                        <p:attrNameLst>
                                          <p:attrName>style.color</p:attrName>
                                        </p:attrNameLst>
                                      </p:cBhvr>
                                      <p:to>
                                        <a:srgbClr val="1F3864"/>
                                      </p:to>
                                    </p:animClr>
                                    <p:animClr clrSpc="rgb" dir="cw">
                                      <p:cBhvr>
                                        <p:cTn id="21" dur="500" fill="hold"/>
                                        <p:tgtEl>
                                          <p:spTgt spid="6">
                                            <p:txEl>
                                              <p:pRg st="2" end="2"/>
                                            </p:txEl>
                                          </p:spTgt>
                                        </p:tgtEl>
                                        <p:attrNameLst>
                                          <p:attrName>fillcolor</p:attrName>
                                        </p:attrNameLst>
                                      </p:cBhvr>
                                      <p:to>
                                        <a:srgbClr val="1F3864"/>
                                      </p:to>
                                    </p:animClr>
                                    <p:set>
                                      <p:cBhvr>
                                        <p:cTn id="22" dur="500" fill="hold"/>
                                        <p:tgtEl>
                                          <p:spTgt spid="6">
                                            <p:txEl>
                                              <p:pRg st="2" end="2"/>
                                            </p:txEl>
                                          </p:spTgt>
                                        </p:tgtEl>
                                        <p:attrNameLst>
                                          <p:attrName>fill.type</p:attrName>
                                        </p:attrNameLst>
                                      </p:cBhvr>
                                      <p:to>
                                        <p:strVal val="solid"/>
                                      </p:to>
                                    </p:set>
                                    <p:set>
                                      <p:cBhvr>
                                        <p:cTn id="23" dur="500" fill="hold"/>
                                        <p:tgtEl>
                                          <p:spTgt spid="6">
                                            <p:txEl>
                                              <p:pRg st="2" end="2"/>
                                            </p:tx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9" presetClass="emph" presetSubtype="0" fill="hold" nodeType="clickEffect">
                                  <p:stCondLst>
                                    <p:cond delay="0"/>
                                  </p:stCondLst>
                                  <p:childTnLst>
                                    <p:animClr clrSpc="rgb" dir="cw">
                                      <p:cBhvr override="childStyle">
                                        <p:cTn id="27" dur="500" fill="hold"/>
                                        <p:tgtEl>
                                          <p:spTgt spid="6">
                                            <p:txEl>
                                              <p:pRg st="3" end="3"/>
                                            </p:txEl>
                                          </p:spTgt>
                                        </p:tgtEl>
                                        <p:attrNameLst>
                                          <p:attrName>style.color</p:attrName>
                                        </p:attrNameLst>
                                      </p:cBhvr>
                                      <p:to>
                                        <a:srgbClr val="1F3864"/>
                                      </p:to>
                                    </p:animClr>
                                    <p:animClr clrSpc="rgb" dir="cw">
                                      <p:cBhvr>
                                        <p:cTn id="28" dur="500" fill="hold"/>
                                        <p:tgtEl>
                                          <p:spTgt spid="6">
                                            <p:txEl>
                                              <p:pRg st="3" end="3"/>
                                            </p:txEl>
                                          </p:spTgt>
                                        </p:tgtEl>
                                        <p:attrNameLst>
                                          <p:attrName>fillcolor</p:attrName>
                                        </p:attrNameLst>
                                      </p:cBhvr>
                                      <p:to>
                                        <a:srgbClr val="1F3864"/>
                                      </p:to>
                                    </p:animClr>
                                    <p:set>
                                      <p:cBhvr>
                                        <p:cTn id="29" dur="500" fill="hold"/>
                                        <p:tgtEl>
                                          <p:spTgt spid="6">
                                            <p:txEl>
                                              <p:pRg st="3" end="3"/>
                                            </p:txEl>
                                          </p:spTgt>
                                        </p:tgtEl>
                                        <p:attrNameLst>
                                          <p:attrName>fill.type</p:attrName>
                                        </p:attrNameLst>
                                      </p:cBhvr>
                                      <p:to>
                                        <p:strVal val="solid"/>
                                      </p:to>
                                    </p:set>
                                    <p:set>
                                      <p:cBhvr>
                                        <p:cTn id="30" dur="500" fill="hold"/>
                                        <p:tgtEl>
                                          <p:spTgt spid="6">
                                            <p:txEl>
                                              <p:pRg st="3" end="3"/>
                                            </p:txEl>
                                          </p:spTgt>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9" presetClass="emph" presetSubtype="0" fill="hold" nodeType="clickEffect">
                                  <p:stCondLst>
                                    <p:cond delay="0"/>
                                  </p:stCondLst>
                                  <p:childTnLst>
                                    <p:animClr clrSpc="rgb" dir="cw">
                                      <p:cBhvr override="childStyle">
                                        <p:cTn id="34" dur="500" fill="hold"/>
                                        <p:tgtEl>
                                          <p:spTgt spid="6">
                                            <p:txEl>
                                              <p:pRg st="4" end="4"/>
                                            </p:txEl>
                                          </p:spTgt>
                                        </p:tgtEl>
                                        <p:attrNameLst>
                                          <p:attrName>style.color</p:attrName>
                                        </p:attrNameLst>
                                      </p:cBhvr>
                                      <p:to>
                                        <a:srgbClr val="1F3864"/>
                                      </p:to>
                                    </p:animClr>
                                    <p:animClr clrSpc="rgb" dir="cw">
                                      <p:cBhvr>
                                        <p:cTn id="35" dur="500" fill="hold"/>
                                        <p:tgtEl>
                                          <p:spTgt spid="6">
                                            <p:txEl>
                                              <p:pRg st="4" end="4"/>
                                            </p:txEl>
                                          </p:spTgt>
                                        </p:tgtEl>
                                        <p:attrNameLst>
                                          <p:attrName>fillcolor</p:attrName>
                                        </p:attrNameLst>
                                      </p:cBhvr>
                                      <p:to>
                                        <a:srgbClr val="1F3864"/>
                                      </p:to>
                                    </p:animClr>
                                    <p:set>
                                      <p:cBhvr>
                                        <p:cTn id="36" dur="500" fill="hold"/>
                                        <p:tgtEl>
                                          <p:spTgt spid="6">
                                            <p:txEl>
                                              <p:pRg st="4" end="4"/>
                                            </p:txEl>
                                          </p:spTgt>
                                        </p:tgtEl>
                                        <p:attrNameLst>
                                          <p:attrName>fill.type</p:attrName>
                                        </p:attrNameLst>
                                      </p:cBhvr>
                                      <p:to>
                                        <p:strVal val="solid"/>
                                      </p:to>
                                    </p:set>
                                    <p:set>
                                      <p:cBhvr>
                                        <p:cTn id="37" dur="500" fill="hold"/>
                                        <p:tgtEl>
                                          <p:spTgt spid="6">
                                            <p:txEl>
                                              <p:pRg st="4" end="4"/>
                                            </p:txEl>
                                          </p:spTgt>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9" presetClass="emph" presetSubtype="0" fill="hold" grpId="0" nodeType="clickEffect">
                                  <p:stCondLst>
                                    <p:cond delay="0"/>
                                  </p:stCondLst>
                                  <p:childTnLst>
                                    <p:animClr clrSpc="rgb" dir="cw">
                                      <p:cBhvr override="childStyle">
                                        <p:cTn id="41" dur="500" fill="hold"/>
                                        <p:tgtEl>
                                          <p:spTgt spid="6">
                                            <p:txEl>
                                              <p:pRg st="0" end="0"/>
                                            </p:txEl>
                                          </p:spTgt>
                                        </p:tgtEl>
                                        <p:attrNameLst>
                                          <p:attrName>style.color</p:attrName>
                                        </p:attrNameLst>
                                      </p:cBhvr>
                                      <p:to>
                                        <a:srgbClr val="AEABAB"/>
                                      </p:to>
                                    </p:animClr>
                                    <p:animClr clrSpc="rgb" dir="cw">
                                      <p:cBhvr>
                                        <p:cTn id="42" dur="500" fill="hold"/>
                                        <p:tgtEl>
                                          <p:spTgt spid="6">
                                            <p:txEl>
                                              <p:pRg st="0" end="0"/>
                                            </p:txEl>
                                          </p:spTgt>
                                        </p:tgtEl>
                                        <p:attrNameLst>
                                          <p:attrName>fillcolor</p:attrName>
                                        </p:attrNameLst>
                                      </p:cBhvr>
                                      <p:to>
                                        <a:srgbClr val="AEABAB"/>
                                      </p:to>
                                    </p:animClr>
                                    <p:set>
                                      <p:cBhvr>
                                        <p:cTn id="43" dur="500" fill="hold"/>
                                        <p:tgtEl>
                                          <p:spTgt spid="6">
                                            <p:txEl>
                                              <p:pRg st="0" end="0"/>
                                            </p:txEl>
                                          </p:spTgt>
                                        </p:tgtEl>
                                        <p:attrNameLst>
                                          <p:attrName>fill.type</p:attrName>
                                        </p:attrNameLst>
                                      </p:cBhvr>
                                      <p:to>
                                        <p:strVal val="solid"/>
                                      </p:to>
                                    </p:set>
                                    <p:set>
                                      <p:cBhvr>
                                        <p:cTn id="44" dur="500" fill="hold"/>
                                        <p:tgtEl>
                                          <p:spTgt spid="6">
                                            <p:txEl>
                                              <p:pRg st="0" end="0"/>
                                            </p:txEl>
                                          </p:spTgt>
                                        </p:tgtEl>
                                        <p:attrNameLst>
                                          <p:attrName>fill.on</p:attrName>
                                        </p:attrNameLst>
                                      </p:cBhvr>
                                      <p:to>
                                        <p:strVal val="true"/>
                                      </p:to>
                                    </p:set>
                                  </p:childTnLst>
                                </p:cTn>
                              </p:par>
                              <p:par>
                                <p:cTn id="45" presetID="19" presetClass="emph" presetSubtype="0" fill="hold" grpId="0" nodeType="withEffect">
                                  <p:stCondLst>
                                    <p:cond delay="0"/>
                                  </p:stCondLst>
                                  <p:childTnLst>
                                    <p:animClr clrSpc="rgb" dir="cw">
                                      <p:cBhvr override="childStyle">
                                        <p:cTn id="46" dur="500" fill="hold"/>
                                        <p:tgtEl>
                                          <p:spTgt spid="6">
                                            <p:txEl>
                                              <p:pRg st="1" end="1"/>
                                            </p:txEl>
                                          </p:spTgt>
                                        </p:tgtEl>
                                        <p:attrNameLst>
                                          <p:attrName>style.color</p:attrName>
                                        </p:attrNameLst>
                                      </p:cBhvr>
                                      <p:to>
                                        <a:srgbClr val="AEABAB"/>
                                      </p:to>
                                    </p:animClr>
                                    <p:animClr clrSpc="rgb" dir="cw">
                                      <p:cBhvr>
                                        <p:cTn id="47" dur="500" fill="hold"/>
                                        <p:tgtEl>
                                          <p:spTgt spid="6">
                                            <p:txEl>
                                              <p:pRg st="1" end="1"/>
                                            </p:txEl>
                                          </p:spTgt>
                                        </p:tgtEl>
                                        <p:attrNameLst>
                                          <p:attrName>fillcolor</p:attrName>
                                        </p:attrNameLst>
                                      </p:cBhvr>
                                      <p:to>
                                        <a:srgbClr val="AEABAB"/>
                                      </p:to>
                                    </p:animClr>
                                    <p:set>
                                      <p:cBhvr>
                                        <p:cTn id="48" dur="500" fill="hold"/>
                                        <p:tgtEl>
                                          <p:spTgt spid="6">
                                            <p:txEl>
                                              <p:pRg st="1" end="1"/>
                                            </p:txEl>
                                          </p:spTgt>
                                        </p:tgtEl>
                                        <p:attrNameLst>
                                          <p:attrName>fill.type</p:attrName>
                                        </p:attrNameLst>
                                      </p:cBhvr>
                                      <p:to>
                                        <p:strVal val="solid"/>
                                      </p:to>
                                    </p:set>
                                    <p:set>
                                      <p:cBhvr>
                                        <p:cTn id="49" dur="500" fill="hold"/>
                                        <p:tgtEl>
                                          <p:spTgt spid="6">
                                            <p:txEl>
                                              <p:pRg st="1" end="1"/>
                                            </p:txEl>
                                          </p:spTgt>
                                        </p:tgtEl>
                                        <p:attrNameLst>
                                          <p:attrName>fill.on</p:attrName>
                                        </p:attrNameLst>
                                      </p:cBhvr>
                                      <p:to>
                                        <p:strVal val="true"/>
                                      </p:to>
                                    </p:set>
                                  </p:childTnLst>
                                </p:cTn>
                              </p:par>
                              <p:par>
                                <p:cTn id="50" presetID="19" presetClass="emph" presetSubtype="0" fill="hold" grpId="0" nodeType="withEffect">
                                  <p:stCondLst>
                                    <p:cond delay="0"/>
                                  </p:stCondLst>
                                  <p:childTnLst>
                                    <p:animClr clrSpc="rgb" dir="cw">
                                      <p:cBhvr override="childStyle">
                                        <p:cTn id="51" dur="500" fill="hold"/>
                                        <p:tgtEl>
                                          <p:spTgt spid="6">
                                            <p:txEl>
                                              <p:pRg st="2" end="2"/>
                                            </p:txEl>
                                          </p:spTgt>
                                        </p:tgtEl>
                                        <p:attrNameLst>
                                          <p:attrName>style.color</p:attrName>
                                        </p:attrNameLst>
                                      </p:cBhvr>
                                      <p:to>
                                        <a:srgbClr val="AEABAB"/>
                                      </p:to>
                                    </p:animClr>
                                    <p:animClr clrSpc="rgb" dir="cw">
                                      <p:cBhvr>
                                        <p:cTn id="52" dur="500" fill="hold"/>
                                        <p:tgtEl>
                                          <p:spTgt spid="6">
                                            <p:txEl>
                                              <p:pRg st="2" end="2"/>
                                            </p:txEl>
                                          </p:spTgt>
                                        </p:tgtEl>
                                        <p:attrNameLst>
                                          <p:attrName>fillcolor</p:attrName>
                                        </p:attrNameLst>
                                      </p:cBhvr>
                                      <p:to>
                                        <a:srgbClr val="AEABAB"/>
                                      </p:to>
                                    </p:animClr>
                                    <p:set>
                                      <p:cBhvr>
                                        <p:cTn id="53" dur="500" fill="hold"/>
                                        <p:tgtEl>
                                          <p:spTgt spid="6">
                                            <p:txEl>
                                              <p:pRg st="2" end="2"/>
                                            </p:txEl>
                                          </p:spTgt>
                                        </p:tgtEl>
                                        <p:attrNameLst>
                                          <p:attrName>fill.type</p:attrName>
                                        </p:attrNameLst>
                                      </p:cBhvr>
                                      <p:to>
                                        <p:strVal val="solid"/>
                                      </p:to>
                                    </p:set>
                                    <p:set>
                                      <p:cBhvr>
                                        <p:cTn id="54" dur="500" fill="hold"/>
                                        <p:tgtEl>
                                          <p:spTgt spid="6">
                                            <p:txEl>
                                              <p:pRg st="2" end="2"/>
                                            </p:txEl>
                                          </p:spTgt>
                                        </p:tgtEl>
                                        <p:attrNameLst>
                                          <p:attrName>fill.on</p:attrName>
                                        </p:attrNameLst>
                                      </p:cBhvr>
                                      <p:to>
                                        <p:strVal val="true"/>
                                      </p:to>
                                    </p:set>
                                  </p:childTnLst>
                                </p:cTn>
                              </p:par>
                              <p:par>
                                <p:cTn id="55" presetID="19" presetClass="emph" presetSubtype="0" fill="hold" grpId="0" nodeType="withEffect">
                                  <p:stCondLst>
                                    <p:cond delay="0"/>
                                  </p:stCondLst>
                                  <p:childTnLst>
                                    <p:animClr clrSpc="rgb" dir="cw">
                                      <p:cBhvr override="childStyle">
                                        <p:cTn id="56" dur="500" fill="hold"/>
                                        <p:tgtEl>
                                          <p:spTgt spid="6">
                                            <p:txEl>
                                              <p:pRg st="3" end="3"/>
                                            </p:txEl>
                                          </p:spTgt>
                                        </p:tgtEl>
                                        <p:attrNameLst>
                                          <p:attrName>style.color</p:attrName>
                                        </p:attrNameLst>
                                      </p:cBhvr>
                                      <p:to>
                                        <a:srgbClr val="AEABAB"/>
                                      </p:to>
                                    </p:animClr>
                                    <p:animClr clrSpc="rgb" dir="cw">
                                      <p:cBhvr>
                                        <p:cTn id="57" dur="500" fill="hold"/>
                                        <p:tgtEl>
                                          <p:spTgt spid="6">
                                            <p:txEl>
                                              <p:pRg st="3" end="3"/>
                                            </p:txEl>
                                          </p:spTgt>
                                        </p:tgtEl>
                                        <p:attrNameLst>
                                          <p:attrName>fillcolor</p:attrName>
                                        </p:attrNameLst>
                                      </p:cBhvr>
                                      <p:to>
                                        <a:srgbClr val="AEABAB"/>
                                      </p:to>
                                    </p:animClr>
                                    <p:set>
                                      <p:cBhvr>
                                        <p:cTn id="58" dur="500" fill="hold"/>
                                        <p:tgtEl>
                                          <p:spTgt spid="6">
                                            <p:txEl>
                                              <p:pRg st="3" end="3"/>
                                            </p:txEl>
                                          </p:spTgt>
                                        </p:tgtEl>
                                        <p:attrNameLst>
                                          <p:attrName>fill.type</p:attrName>
                                        </p:attrNameLst>
                                      </p:cBhvr>
                                      <p:to>
                                        <p:strVal val="solid"/>
                                      </p:to>
                                    </p:set>
                                    <p:set>
                                      <p:cBhvr>
                                        <p:cTn id="59" dur="500" fill="hold"/>
                                        <p:tgtEl>
                                          <p:spTgt spid="6">
                                            <p:txEl>
                                              <p:pRg st="3" end="3"/>
                                            </p:txEl>
                                          </p:spTgt>
                                        </p:tgtEl>
                                        <p:attrNameLst>
                                          <p:attrName>fill.on</p:attrName>
                                        </p:attrNameLst>
                                      </p:cBhvr>
                                      <p:to>
                                        <p:strVal val="true"/>
                                      </p:to>
                                    </p:set>
                                  </p:childTnLst>
                                </p:cTn>
                              </p:par>
                              <p:par>
                                <p:cTn id="60" presetID="19" presetClass="emph" presetSubtype="0" fill="hold" grpId="0" nodeType="withEffect">
                                  <p:stCondLst>
                                    <p:cond delay="0"/>
                                  </p:stCondLst>
                                  <p:childTnLst>
                                    <p:animClr clrSpc="rgb" dir="cw">
                                      <p:cBhvr override="childStyle">
                                        <p:cTn id="61" dur="500" fill="hold"/>
                                        <p:tgtEl>
                                          <p:spTgt spid="6">
                                            <p:txEl>
                                              <p:pRg st="4" end="4"/>
                                            </p:txEl>
                                          </p:spTgt>
                                        </p:tgtEl>
                                        <p:attrNameLst>
                                          <p:attrName>style.color</p:attrName>
                                        </p:attrNameLst>
                                      </p:cBhvr>
                                      <p:to>
                                        <a:srgbClr val="AEABAB"/>
                                      </p:to>
                                    </p:animClr>
                                    <p:animClr clrSpc="rgb" dir="cw">
                                      <p:cBhvr>
                                        <p:cTn id="62" dur="500" fill="hold"/>
                                        <p:tgtEl>
                                          <p:spTgt spid="6">
                                            <p:txEl>
                                              <p:pRg st="4" end="4"/>
                                            </p:txEl>
                                          </p:spTgt>
                                        </p:tgtEl>
                                        <p:attrNameLst>
                                          <p:attrName>fillcolor</p:attrName>
                                        </p:attrNameLst>
                                      </p:cBhvr>
                                      <p:to>
                                        <a:srgbClr val="AEABAB"/>
                                      </p:to>
                                    </p:animClr>
                                    <p:set>
                                      <p:cBhvr>
                                        <p:cTn id="63" dur="500" fill="hold"/>
                                        <p:tgtEl>
                                          <p:spTgt spid="6">
                                            <p:txEl>
                                              <p:pRg st="4" end="4"/>
                                            </p:txEl>
                                          </p:spTgt>
                                        </p:tgtEl>
                                        <p:attrNameLst>
                                          <p:attrName>fill.type</p:attrName>
                                        </p:attrNameLst>
                                      </p:cBhvr>
                                      <p:to>
                                        <p:strVal val="solid"/>
                                      </p:to>
                                    </p:set>
                                    <p:set>
                                      <p:cBhvr>
                                        <p:cTn id="64" dur="500" fill="hold"/>
                                        <p:tgtEl>
                                          <p:spTgt spid="6">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9D09DC-616F-457B-8A29-1C1D401DBB04}"/>
              </a:ext>
            </a:extLst>
          </p:cNvPr>
          <p:cNvPicPr>
            <a:picLocks noChangeAspect="1"/>
          </p:cNvPicPr>
          <p:nvPr/>
        </p:nvPicPr>
        <p:blipFill rotWithShape="1">
          <a:blip r:embed="rId3"/>
          <a:srcRect r="29744"/>
          <a:stretch/>
        </p:blipFill>
        <p:spPr>
          <a:xfrm>
            <a:off x="-2378690" y="857"/>
            <a:ext cx="8557905" cy="6857143"/>
          </a:xfrm>
          <a:prstGeom prst="rect">
            <a:avLst/>
          </a:prstGeom>
        </p:spPr>
      </p:pic>
      <p:sp>
        <p:nvSpPr>
          <p:cNvPr id="5" name="Title 1">
            <a:extLst>
              <a:ext uri="{FF2B5EF4-FFF2-40B4-BE49-F238E27FC236}">
                <a16:creationId xmlns:a16="http://schemas.microsoft.com/office/drawing/2014/main" id="{ABABDB44-C2B3-4F4F-B00E-BB0295D9521D}"/>
              </a:ext>
            </a:extLst>
          </p:cNvPr>
          <p:cNvSpPr txBox="1">
            <a:spLocks/>
          </p:cNvSpPr>
          <p:nvPr/>
        </p:nvSpPr>
        <p:spPr>
          <a:xfrm>
            <a:off x="5419899" y="138795"/>
            <a:ext cx="653380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rgbClr val="0070C0"/>
                </a:solidFill>
                <a:latin typeface="Arial" panose="020B0604020202020204" pitchFamily="34" charset="0"/>
                <a:cs typeface="Arial" panose="020B0604020202020204" pitchFamily="34" charset="0"/>
              </a:rPr>
              <a:t>What won’t be covered</a:t>
            </a:r>
          </a:p>
        </p:txBody>
      </p:sp>
      <p:sp>
        <p:nvSpPr>
          <p:cNvPr id="6" name="Title 1">
            <a:extLst>
              <a:ext uri="{FF2B5EF4-FFF2-40B4-BE49-F238E27FC236}">
                <a16:creationId xmlns:a16="http://schemas.microsoft.com/office/drawing/2014/main" id="{8188207A-4587-454D-AB6C-FCF37AB67C4F}"/>
              </a:ext>
            </a:extLst>
          </p:cNvPr>
          <p:cNvSpPr txBox="1">
            <a:spLocks/>
          </p:cNvSpPr>
          <p:nvPr/>
        </p:nvSpPr>
        <p:spPr>
          <a:xfrm>
            <a:off x="3890356" y="1198927"/>
            <a:ext cx="7880196" cy="55701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Arial" panose="020B0604020202020204" pitchFamily="34" charset="0"/>
              <a:buChar char="•"/>
            </a:pPr>
            <a:r>
              <a:rPr lang="en-US" sz="3200" b="1" dirty="0">
                <a:solidFill>
                  <a:schemeClr val="bg2">
                    <a:lumMod val="75000"/>
                  </a:schemeClr>
                </a:solidFill>
                <a:latin typeface="Arial" panose="020B0604020202020204" pitchFamily="34" charset="0"/>
                <a:cs typeface="Arial" panose="020B0604020202020204" pitchFamily="34" charset="0"/>
              </a:rPr>
              <a:t>Postman</a:t>
            </a:r>
          </a:p>
          <a:p>
            <a:pPr marL="457200" indent="-457200">
              <a:lnSpc>
                <a:spcPct val="150000"/>
              </a:lnSpc>
              <a:buFont typeface="Arial" panose="020B0604020202020204" pitchFamily="34" charset="0"/>
              <a:buChar char="•"/>
            </a:pPr>
            <a:r>
              <a:rPr lang="en-US" sz="3200" b="1" dirty="0">
                <a:solidFill>
                  <a:schemeClr val="bg2">
                    <a:lumMod val="75000"/>
                  </a:schemeClr>
                </a:solidFill>
                <a:latin typeface="Arial" panose="020B0604020202020204" pitchFamily="34" charset="0"/>
                <a:cs typeface="Arial" panose="020B0604020202020204" pitchFamily="34" charset="0"/>
              </a:rPr>
              <a:t>Deep Dive into JSON Web Tokens</a:t>
            </a:r>
          </a:p>
          <a:p>
            <a:pPr marL="457200" indent="-457200">
              <a:lnSpc>
                <a:spcPct val="150000"/>
              </a:lnSpc>
              <a:buFont typeface="Arial" panose="020B0604020202020204" pitchFamily="34" charset="0"/>
              <a:buChar char="•"/>
            </a:pPr>
            <a:r>
              <a:rPr lang="en-US" sz="3200" b="1" dirty="0">
                <a:solidFill>
                  <a:schemeClr val="bg2">
                    <a:lumMod val="75000"/>
                  </a:schemeClr>
                </a:solidFill>
                <a:latin typeface="Arial" panose="020B0604020202020204" pitchFamily="34" charset="0"/>
                <a:cs typeface="Arial" panose="020B0604020202020204" pitchFamily="34" charset="0"/>
              </a:rPr>
              <a:t>Microsoft Graph </a:t>
            </a:r>
            <a:r>
              <a:rPr lang="en-US" sz="3200" b="1" dirty="0" err="1">
                <a:solidFill>
                  <a:schemeClr val="bg2">
                    <a:lumMod val="75000"/>
                  </a:schemeClr>
                </a:solidFill>
                <a:latin typeface="Arial" panose="020B0604020202020204" pitchFamily="34" charset="0"/>
                <a:cs typeface="Arial" panose="020B0604020202020204" pitchFamily="34" charset="0"/>
              </a:rPr>
              <a:t>WebHooks</a:t>
            </a:r>
            <a:endParaRPr lang="en-US" sz="3200" b="1" dirty="0">
              <a:solidFill>
                <a:schemeClr val="bg2">
                  <a:lumMod val="75000"/>
                </a:schemeClr>
              </a:solidFill>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US" sz="3200" b="1" dirty="0">
                <a:solidFill>
                  <a:schemeClr val="bg2">
                    <a:lumMod val="75000"/>
                  </a:schemeClr>
                </a:solidFill>
                <a:latin typeface="Arial" panose="020B0604020202020204" pitchFamily="34" charset="0"/>
                <a:cs typeface="Arial" panose="020B0604020202020204" pitchFamily="34" charset="0"/>
              </a:rPr>
              <a:t>Microsoft Graph Subscriptions</a:t>
            </a:r>
          </a:p>
          <a:p>
            <a:pPr marL="571500" indent="-571500">
              <a:lnSpc>
                <a:spcPct val="150000"/>
              </a:lnSpc>
              <a:buFont typeface="Arial" panose="020B0604020202020204" pitchFamily="34" charset="0"/>
              <a:buChar char="•"/>
            </a:pPr>
            <a:endParaRPr lang="en-US" sz="3600" dirty="0">
              <a:solidFill>
                <a:srgbClr val="002060"/>
              </a:solidFill>
              <a:latin typeface="Arial" panose="020B0604020202020204" pitchFamily="34" charset="0"/>
              <a:cs typeface="Arial" panose="020B0604020202020204" pitchFamily="34" charset="0"/>
            </a:endParaRPr>
          </a:p>
          <a:p>
            <a:pPr marL="571500" indent="-571500">
              <a:lnSpc>
                <a:spcPct val="150000"/>
              </a:lnSpc>
              <a:buFont typeface="Arial" panose="020B0604020202020204" pitchFamily="34" charset="0"/>
              <a:buChar char="•"/>
            </a:pPr>
            <a:endParaRPr lang="en-US" sz="3600" dirty="0">
              <a:solidFill>
                <a:srgbClr val="002060"/>
              </a:solidFill>
              <a:latin typeface="Arial" panose="020B0604020202020204" pitchFamily="34" charset="0"/>
              <a:cs typeface="Arial" panose="020B0604020202020204" pitchFamily="34" charset="0"/>
            </a:endParaRPr>
          </a:p>
          <a:p>
            <a:pPr marL="571500" indent="-571500">
              <a:lnSpc>
                <a:spcPct val="150000"/>
              </a:lnSpc>
              <a:buFont typeface="Arial" panose="020B0604020202020204" pitchFamily="34" charset="0"/>
              <a:buChar char="•"/>
            </a:pPr>
            <a:endParaRPr lang="en-US" sz="3600" dirty="0">
              <a:solidFill>
                <a:srgbClr val="002060"/>
              </a:solidFill>
              <a:latin typeface="Arial" panose="020B0604020202020204" pitchFamily="34" charset="0"/>
              <a:cs typeface="Arial" panose="020B0604020202020204" pitchFamily="34" charset="0"/>
            </a:endParaRPr>
          </a:p>
        </p:txBody>
      </p:sp>
      <p:sp>
        <p:nvSpPr>
          <p:cNvPr id="7" name="Footer Placeholder 1">
            <a:extLst>
              <a:ext uri="{FF2B5EF4-FFF2-40B4-BE49-F238E27FC236}">
                <a16:creationId xmlns:a16="http://schemas.microsoft.com/office/drawing/2014/main" id="{68708040-AD7C-426B-B965-F5BA0D78D520}"/>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101135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3" end="3"/>
                                            </p:txEl>
                                          </p:spTgt>
                                        </p:tgtEl>
                                        <p:attrNameLst>
                                          <p:attrName>style.color</p:attrName>
                                        </p:attrNameLst>
                                      </p:cBhvr>
                                      <p:to>
                                        <a:srgbClr val="1F3864"/>
                                      </p:to>
                                    </p:animClr>
                                    <p:animClr clrSpc="rgb" dir="cw">
                                      <p:cBhvr>
                                        <p:cTn id="7" dur="500" fill="hold"/>
                                        <p:tgtEl>
                                          <p:spTgt spid="6">
                                            <p:txEl>
                                              <p:pRg st="3" end="3"/>
                                            </p:txEl>
                                          </p:spTgt>
                                        </p:tgtEl>
                                        <p:attrNameLst>
                                          <p:attrName>fillcolor</p:attrName>
                                        </p:attrNameLst>
                                      </p:cBhvr>
                                      <p:to>
                                        <a:srgbClr val="1F3864"/>
                                      </p:to>
                                    </p:animClr>
                                    <p:set>
                                      <p:cBhvr>
                                        <p:cTn id="8" dur="500" fill="hold"/>
                                        <p:tgtEl>
                                          <p:spTgt spid="6">
                                            <p:txEl>
                                              <p:pRg st="3" end="3"/>
                                            </p:txEl>
                                          </p:spTgt>
                                        </p:tgtEl>
                                        <p:attrNameLst>
                                          <p:attrName>fill.type</p:attrName>
                                        </p:attrNameLst>
                                      </p:cBhvr>
                                      <p:to>
                                        <p:strVal val="solid"/>
                                      </p:to>
                                    </p:set>
                                    <p:set>
                                      <p:cBhvr>
                                        <p:cTn id="9" dur="500" fill="hold"/>
                                        <p:tgtEl>
                                          <p:spTgt spid="6">
                                            <p:txEl>
                                              <p:pRg st="3" end="3"/>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6">
                                            <p:txEl>
                                              <p:pRg st="2" end="2"/>
                                            </p:txEl>
                                          </p:spTgt>
                                        </p:tgtEl>
                                        <p:attrNameLst>
                                          <p:attrName>style.color</p:attrName>
                                        </p:attrNameLst>
                                      </p:cBhvr>
                                      <p:to>
                                        <a:srgbClr val="1F3864"/>
                                      </p:to>
                                    </p:animClr>
                                    <p:animClr clrSpc="rgb" dir="cw">
                                      <p:cBhvr>
                                        <p:cTn id="14" dur="500" fill="hold"/>
                                        <p:tgtEl>
                                          <p:spTgt spid="6">
                                            <p:txEl>
                                              <p:pRg st="2" end="2"/>
                                            </p:txEl>
                                          </p:spTgt>
                                        </p:tgtEl>
                                        <p:attrNameLst>
                                          <p:attrName>fillcolor</p:attrName>
                                        </p:attrNameLst>
                                      </p:cBhvr>
                                      <p:to>
                                        <a:srgbClr val="1F3864"/>
                                      </p:to>
                                    </p:animClr>
                                    <p:set>
                                      <p:cBhvr>
                                        <p:cTn id="15" dur="500" fill="hold"/>
                                        <p:tgtEl>
                                          <p:spTgt spid="6">
                                            <p:txEl>
                                              <p:pRg st="2" end="2"/>
                                            </p:txEl>
                                          </p:spTgt>
                                        </p:tgtEl>
                                        <p:attrNameLst>
                                          <p:attrName>fill.type</p:attrName>
                                        </p:attrNameLst>
                                      </p:cBhvr>
                                      <p:to>
                                        <p:strVal val="solid"/>
                                      </p:to>
                                    </p:set>
                                    <p:set>
                                      <p:cBhvr>
                                        <p:cTn id="16" dur="500" fill="hold"/>
                                        <p:tgtEl>
                                          <p:spTgt spid="6">
                                            <p:txEl>
                                              <p:pRg st="2" end="2"/>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6">
                                            <p:txEl>
                                              <p:pRg st="1" end="1"/>
                                            </p:txEl>
                                          </p:spTgt>
                                        </p:tgtEl>
                                        <p:attrNameLst>
                                          <p:attrName>style.color</p:attrName>
                                        </p:attrNameLst>
                                      </p:cBhvr>
                                      <p:to>
                                        <a:srgbClr val="1F3864"/>
                                      </p:to>
                                    </p:animClr>
                                    <p:animClr clrSpc="rgb" dir="cw">
                                      <p:cBhvr>
                                        <p:cTn id="21" dur="500" fill="hold"/>
                                        <p:tgtEl>
                                          <p:spTgt spid="6">
                                            <p:txEl>
                                              <p:pRg st="1" end="1"/>
                                            </p:txEl>
                                          </p:spTgt>
                                        </p:tgtEl>
                                        <p:attrNameLst>
                                          <p:attrName>fillcolor</p:attrName>
                                        </p:attrNameLst>
                                      </p:cBhvr>
                                      <p:to>
                                        <a:srgbClr val="1F3864"/>
                                      </p:to>
                                    </p:animClr>
                                    <p:set>
                                      <p:cBhvr>
                                        <p:cTn id="22" dur="500" fill="hold"/>
                                        <p:tgtEl>
                                          <p:spTgt spid="6">
                                            <p:txEl>
                                              <p:pRg st="1" end="1"/>
                                            </p:txEl>
                                          </p:spTgt>
                                        </p:tgtEl>
                                        <p:attrNameLst>
                                          <p:attrName>fill.type</p:attrName>
                                        </p:attrNameLst>
                                      </p:cBhvr>
                                      <p:to>
                                        <p:strVal val="solid"/>
                                      </p:to>
                                    </p:set>
                                    <p:set>
                                      <p:cBhvr>
                                        <p:cTn id="23" dur="500" fill="hold"/>
                                        <p:tgtEl>
                                          <p:spTgt spid="6">
                                            <p:txEl>
                                              <p:pRg st="1" end="1"/>
                                            </p:tx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9" presetClass="emph" presetSubtype="0" fill="hold" nodeType="clickEffect">
                                  <p:stCondLst>
                                    <p:cond delay="0"/>
                                  </p:stCondLst>
                                  <p:childTnLst>
                                    <p:animClr clrSpc="rgb" dir="cw">
                                      <p:cBhvr override="childStyle">
                                        <p:cTn id="27" dur="500" fill="hold"/>
                                        <p:tgtEl>
                                          <p:spTgt spid="6">
                                            <p:txEl>
                                              <p:pRg st="0" end="0"/>
                                            </p:txEl>
                                          </p:spTgt>
                                        </p:tgtEl>
                                        <p:attrNameLst>
                                          <p:attrName>style.color</p:attrName>
                                        </p:attrNameLst>
                                      </p:cBhvr>
                                      <p:to>
                                        <a:srgbClr val="1F3864"/>
                                      </p:to>
                                    </p:animClr>
                                    <p:animClr clrSpc="rgb" dir="cw">
                                      <p:cBhvr>
                                        <p:cTn id="28" dur="500" fill="hold"/>
                                        <p:tgtEl>
                                          <p:spTgt spid="6">
                                            <p:txEl>
                                              <p:pRg st="0" end="0"/>
                                            </p:txEl>
                                          </p:spTgt>
                                        </p:tgtEl>
                                        <p:attrNameLst>
                                          <p:attrName>fillcolor</p:attrName>
                                        </p:attrNameLst>
                                      </p:cBhvr>
                                      <p:to>
                                        <a:srgbClr val="1F3864"/>
                                      </p:to>
                                    </p:animClr>
                                    <p:set>
                                      <p:cBhvr>
                                        <p:cTn id="29" dur="500" fill="hold"/>
                                        <p:tgtEl>
                                          <p:spTgt spid="6">
                                            <p:txEl>
                                              <p:pRg st="0" end="0"/>
                                            </p:txEl>
                                          </p:spTgt>
                                        </p:tgtEl>
                                        <p:attrNameLst>
                                          <p:attrName>fill.type</p:attrName>
                                        </p:attrNameLst>
                                      </p:cBhvr>
                                      <p:to>
                                        <p:strVal val="solid"/>
                                      </p:to>
                                    </p:set>
                                    <p:set>
                                      <p:cBhvr>
                                        <p:cTn id="30" dur="500" fill="hold"/>
                                        <p:tgtEl>
                                          <p:spTgt spid="6">
                                            <p:txEl>
                                              <p:pRg st="0" end="0"/>
                                            </p:txEl>
                                          </p:spTgt>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9" presetClass="emph" presetSubtype="0" fill="hold" grpId="0" nodeType="clickEffect">
                                  <p:stCondLst>
                                    <p:cond delay="0"/>
                                  </p:stCondLst>
                                  <p:childTnLst>
                                    <p:animClr clrSpc="rgb" dir="cw">
                                      <p:cBhvr override="childStyle">
                                        <p:cTn id="34" dur="500" fill="hold"/>
                                        <p:tgtEl>
                                          <p:spTgt spid="6">
                                            <p:txEl>
                                              <p:pRg st="0" end="0"/>
                                            </p:txEl>
                                          </p:spTgt>
                                        </p:tgtEl>
                                        <p:attrNameLst>
                                          <p:attrName>style.color</p:attrName>
                                        </p:attrNameLst>
                                      </p:cBhvr>
                                      <p:to>
                                        <a:srgbClr val="AEABAB"/>
                                      </p:to>
                                    </p:animClr>
                                    <p:animClr clrSpc="rgb" dir="cw">
                                      <p:cBhvr>
                                        <p:cTn id="35" dur="500" fill="hold"/>
                                        <p:tgtEl>
                                          <p:spTgt spid="6">
                                            <p:txEl>
                                              <p:pRg st="0" end="0"/>
                                            </p:txEl>
                                          </p:spTgt>
                                        </p:tgtEl>
                                        <p:attrNameLst>
                                          <p:attrName>fillcolor</p:attrName>
                                        </p:attrNameLst>
                                      </p:cBhvr>
                                      <p:to>
                                        <a:srgbClr val="AEABAB"/>
                                      </p:to>
                                    </p:animClr>
                                    <p:set>
                                      <p:cBhvr>
                                        <p:cTn id="36" dur="500" fill="hold"/>
                                        <p:tgtEl>
                                          <p:spTgt spid="6">
                                            <p:txEl>
                                              <p:pRg st="0" end="0"/>
                                            </p:txEl>
                                          </p:spTgt>
                                        </p:tgtEl>
                                        <p:attrNameLst>
                                          <p:attrName>fill.type</p:attrName>
                                        </p:attrNameLst>
                                      </p:cBhvr>
                                      <p:to>
                                        <p:strVal val="solid"/>
                                      </p:to>
                                    </p:set>
                                    <p:set>
                                      <p:cBhvr>
                                        <p:cTn id="37" dur="500" fill="hold"/>
                                        <p:tgtEl>
                                          <p:spTgt spid="6">
                                            <p:txEl>
                                              <p:pRg st="0" end="0"/>
                                            </p:txEl>
                                          </p:spTgt>
                                        </p:tgtEl>
                                        <p:attrNameLst>
                                          <p:attrName>fill.on</p:attrName>
                                        </p:attrNameLst>
                                      </p:cBhvr>
                                      <p:to>
                                        <p:strVal val="true"/>
                                      </p:to>
                                    </p:set>
                                  </p:childTnLst>
                                </p:cTn>
                              </p:par>
                              <p:par>
                                <p:cTn id="38" presetID="19" presetClass="emph" presetSubtype="0" fill="hold" grpId="0" nodeType="withEffect">
                                  <p:stCondLst>
                                    <p:cond delay="0"/>
                                  </p:stCondLst>
                                  <p:childTnLst>
                                    <p:animClr clrSpc="rgb" dir="cw">
                                      <p:cBhvr override="childStyle">
                                        <p:cTn id="39" dur="500" fill="hold"/>
                                        <p:tgtEl>
                                          <p:spTgt spid="6">
                                            <p:txEl>
                                              <p:pRg st="1" end="1"/>
                                            </p:txEl>
                                          </p:spTgt>
                                        </p:tgtEl>
                                        <p:attrNameLst>
                                          <p:attrName>style.color</p:attrName>
                                        </p:attrNameLst>
                                      </p:cBhvr>
                                      <p:to>
                                        <a:srgbClr val="AEABAB"/>
                                      </p:to>
                                    </p:animClr>
                                    <p:animClr clrSpc="rgb" dir="cw">
                                      <p:cBhvr>
                                        <p:cTn id="40" dur="500" fill="hold"/>
                                        <p:tgtEl>
                                          <p:spTgt spid="6">
                                            <p:txEl>
                                              <p:pRg st="1" end="1"/>
                                            </p:txEl>
                                          </p:spTgt>
                                        </p:tgtEl>
                                        <p:attrNameLst>
                                          <p:attrName>fillcolor</p:attrName>
                                        </p:attrNameLst>
                                      </p:cBhvr>
                                      <p:to>
                                        <a:srgbClr val="AEABAB"/>
                                      </p:to>
                                    </p:animClr>
                                    <p:set>
                                      <p:cBhvr>
                                        <p:cTn id="41" dur="500" fill="hold"/>
                                        <p:tgtEl>
                                          <p:spTgt spid="6">
                                            <p:txEl>
                                              <p:pRg st="1" end="1"/>
                                            </p:txEl>
                                          </p:spTgt>
                                        </p:tgtEl>
                                        <p:attrNameLst>
                                          <p:attrName>fill.type</p:attrName>
                                        </p:attrNameLst>
                                      </p:cBhvr>
                                      <p:to>
                                        <p:strVal val="solid"/>
                                      </p:to>
                                    </p:set>
                                    <p:set>
                                      <p:cBhvr>
                                        <p:cTn id="42" dur="500" fill="hold"/>
                                        <p:tgtEl>
                                          <p:spTgt spid="6">
                                            <p:txEl>
                                              <p:pRg st="1" end="1"/>
                                            </p:txEl>
                                          </p:spTgt>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9" presetClass="emph" presetSubtype="0" fill="hold" grpId="0" nodeType="clickEffect">
                                  <p:stCondLst>
                                    <p:cond delay="0"/>
                                  </p:stCondLst>
                                  <p:childTnLst>
                                    <p:animClr clrSpc="rgb" dir="cw">
                                      <p:cBhvr override="childStyle">
                                        <p:cTn id="46" dur="500" fill="hold"/>
                                        <p:tgtEl>
                                          <p:spTgt spid="6">
                                            <p:txEl>
                                              <p:pRg st="2" end="2"/>
                                            </p:txEl>
                                          </p:spTgt>
                                        </p:tgtEl>
                                        <p:attrNameLst>
                                          <p:attrName>style.color</p:attrName>
                                        </p:attrNameLst>
                                      </p:cBhvr>
                                      <p:to>
                                        <a:srgbClr val="AEABAB"/>
                                      </p:to>
                                    </p:animClr>
                                    <p:animClr clrSpc="rgb" dir="cw">
                                      <p:cBhvr>
                                        <p:cTn id="47" dur="500" fill="hold"/>
                                        <p:tgtEl>
                                          <p:spTgt spid="6">
                                            <p:txEl>
                                              <p:pRg st="2" end="2"/>
                                            </p:txEl>
                                          </p:spTgt>
                                        </p:tgtEl>
                                        <p:attrNameLst>
                                          <p:attrName>fillcolor</p:attrName>
                                        </p:attrNameLst>
                                      </p:cBhvr>
                                      <p:to>
                                        <a:srgbClr val="AEABAB"/>
                                      </p:to>
                                    </p:animClr>
                                    <p:set>
                                      <p:cBhvr>
                                        <p:cTn id="48" dur="500" fill="hold"/>
                                        <p:tgtEl>
                                          <p:spTgt spid="6">
                                            <p:txEl>
                                              <p:pRg st="2" end="2"/>
                                            </p:txEl>
                                          </p:spTgt>
                                        </p:tgtEl>
                                        <p:attrNameLst>
                                          <p:attrName>fill.type</p:attrName>
                                        </p:attrNameLst>
                                      </p:cBhvr>
                                      <p:to>
                                        <p:strVal val="solid"/>
                                      </p:to>
                                    </p:set>
                                    <p:set>
                                      <p:cBhvr>
                                        <p:cTn id="49" dur="500" fill="hold"/>
                                        <p:tgtEl>
                                          <p:spTgt spid="6">
                                            <p:txEl>
                                              <p:pRg st="2" end="2"/>
                                            </p:txEl>
                                          </p:spTgt>
                                        </p:tgtEl>
                                        <p:attrNameLst>
                                          <p:attrName>fill.on</p:attrName>
                                        </p:attrNameLst>
                                      </p:cBhvr>
                                      <p:to>
                                        <p:strVal val="true"/>
                                      </p:to>
                                    </p:set>
                                  </p:childTnLst>
                                </p:cTn>
                              </p:par>
                            </p:childTnLst>
                          </p:cTn>
                        </p:par>
                      </p:childTnLst>
                    </p:cTn>
                  </p:par>
                  <p:par>
                    <p:cTn id="50" fill="hold">
                      <p:stCondLst>
                        <p:cond delay="indefinite"/>
                      </p:stCondLst>
                      <p:childTnLst>
                        <p:par>
                          <p:cTn id="51" fill="hold">
                            <p:stCondLst>
                              <p:cond delay="0"/>
                            </p:stCondLst>
                            <p:childTnLst>
                              <p:par>
                                <p:cTn id="52" presetID="19" presetClass="emph" presetSubtype="0" fill="hold" grpId="0" nodeType="clickEffect">
                                  <p:stCondLst>
                                    <p:cond delay="0"/>
                                  </p:stCondLst>
                                  <p:childTnLst>
                                    <p:animClr clrSpc="rgb" dir="cw">
                                      <p:cBhvr override="childStyle">
                                        <p:cTn id="53" dur="500" fill="hold"/>
                                        <p:tgtEl>
                                          <p:spTgt spid="6">
                                            <p:txEl>
                                              <p:pRg st="3" end="3"/>
                                            </p:txEl>
                                          </p:spTgt>
                                        </p:tgtEl>
                                        <p:attrNameLst>
                                          <p:attrName>style.color</p:attrName>
                                        </p:attrNameLst>
                                      </p:cBhvr>
                                      <p:to>
                                        <a:srgbClr val="AEABAB"/>
                                      </p:to>
                                    </p:animClr>
                                    <p:animClr clrSpc="rgb" dir="cw">
                                      <p:cBhvr>
                                        <p:cTn id="54" dur="500" fill="hold"/>
                                        <p:tgtEl>
                                          <p:spTgt spid="6">
                                            <p:txEl>
                                              <p:pRg st="3" end="3"/>
                                            </p:txEl>
                                          </p:spTgt>
                                        </p:tgtEl>
                                        <p:attrNameLst>
                                          <p:attrName>fillcolor</p:attrName>
                                        </p:attrNameLst>
                                      </p:cBhvr>
                                      <p:to>
                                        <a:srgbClr val="AEABAB"/>
                                      </p:to>
                                    </p:animClr>
                                    <p:set>
                                      <p:cBhvr>
                                        <p:cTn id="55" dur="500" fill="hold"/>
                                        <p:tgtEl>
                                          <p:spTgt spid="6">
                                            <p:txEl>
                                              <p:pRg st="3" end="3"/>
                                            </p:txEl>
                                          </p:spTgt>
                                        </p:tgtEl>
                                        <p:attrNameLst>
                                          <p:attrName>fill.type</p:attrName>
                                        </p:attrNameLst>
                                      </p:cBhvr>
                                      <p:to>
                                        <p:strVal val="solid"/>
                                      </p:to>
                                    </p:set>
                                    <p:set>
                                      <p:cBhvr>
                                        <p:cTn id="56" dur="500" fill="hold"/>
                                        <p:tgtEl>
                                          <p:spTgt spid="6">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2407B4-53E5-44C0-9696-4DB0D4AD48C7}"/>
              </a:ext>
            </a:extLst>
          </p:cNvPr>
          <p:cNvPicPr>
            <a:picLocks noChangeAspect="1"/>
          </p:cNvPicPr>
          <p:nvPr/>
        </p:nvPicPr>
        <p:blipFill>
          <a:blip r:embed="rId3"/>
          <a:stretch>
            <a:fillRect/>
          </a:stretch>
        </p:blipFill>
        <p:spPr>
          <a:xfrm>
            <a:off x="0" y="0"/>
            <a:ext cx="12190476" cy="6857143"/>
          </a:xfrm>
          <a:prstGeom prst="rect">
            <a:avLst/>
          </a:prstGeom>
        </p:spPr>
      </p:pic>
      <p:pic>
        <p:nvPicPr>
          <p:cNvPr id="2" name="Picture 1">
            <a:extLst>
              <a:ext uri="{FF2B5EF4-FFF2-40B4-BE49-F238E27FC236}">
                <a16:creationId xmlns:a16="http://schemas.microsoft.com/office/drawing/2014/main" id="{6DE93A9B-B3F0-254E-B3B0-9F508C54D00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2180232" cy="6858000"/>
          </a:xfrm>
          <a:prstGeom prst="rect">
            <a:avLst/>
          </a:prstGeom>
        </p:spPr>
      </p:pic>
      <p:sp>
        <p:nvSpPr>
          <p:cNvPr id="4" name="Title 1">
            <a:extLst>
              <a:ext uri="{FF2B5EF4-FFF2-40B4-BE49-F238E27FC236}">
                <a16:creationId xmlns:a16="http://schemas.microsoft.com/office/drawing/2014/main" id="{8EC8A4FD-29F6-E846-AB32-2C2BADCA12D0}"/>
              </a:ext>
            </a:extLst>
          </p:cNvPr>
          <p:cNvSpPr txBox="1">
            <a:spLocks/>
          </p:cNvSpPr>
          <p:nvPr/>
        </p:nvSpPr>
        <p:spPr>
          <a:xfrm>
            <a:off x="581923" y="5180876"/>
            <a:ext cx="7996812" cy="7975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Arial" panose="020B0604020202020204" pitchFamily="34" charset="0"/>
                <a:cs typeface="Arial" panose="020B0604020202020204" pitchFamily="34" charset="0"/>
              </a:rPr>
              <a:t>Let’s Get Started!</a:t>
            </a:r>
          </a:p>
        </p:txBody>
      </p:sp>
      <p:sp>
        <p:nvSpPr>
          <p:cNvPr id="7" name="Footer Placeholder 1">
            <a:extLst>
              <a:ext uri="{FF2B5EF4-FFF2-40B4-BE49-F238E27FC236}">
                <a16:creationId xmlns:a16="http://schemas.microsoft.com/office/drawing/2014/main" id="{6DFFC897-71CD-45ED-943A-5509B05B65C0}"/>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996376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2407B4-53E5-44C0-9696-4DB0D4AD48C7}"/>
              </a:ext>
            </a:extLst>
          </p:cNvPr>
          <p:cNvPicPr>
            <a:picLocks noChangeAspect="1"/>
          </p:cNvPicPr>
          <p:nvPr/>
        </p:nvPicPr>
        <p:blipFill>
          <a:blip r:embed="rId3"/>
          <a:stretch>
            <a:fillRect/>
          </a:stretch>
        </p:blipFill>
        <p:spPr>
          <a:xfrm>
            <a:off x="0" y="0"/>
            <a:ext cx="12190476" cy="6857143"/>
          </a:xfrm>
          <a:prstGeom prst="rect">
            <a:avLst/>
          </a:prstGeom>
        </p:spPr>
      </p:pic>
      <p:pic>
        <p:nvPicPr>
          <p:cNvPr id="2" name="Picture 1">
            <a:extLst>
              <a:ext uri="{FF2B5EF4-FFF2-40B4-BE49-F238E27FC236}">
                <a16:creationId xmlns:a16="http://schemas.microsoft.com/office/drawing/2014/main" id="{6DE93A9B-B3F0-254E-B3B0-9F508C54D00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2180232" cy="6858000"/>
          </a:xfrm>
          <a:prstGeom prst="rect">
            <a:avLst/>
          </a:prstGeom>
        </p:spPr>
      </p:pic>
      <p:sp>
        <p:nvSpPr>
          <p:cNvPr id="4" name="Title 1">
            <a:extLst>
              <a:ext uri="{FF2B5EF4-FFF2-40B4-BE49-F238E27FC236}">
                <a16:creationId xmlns:a16="http://schemas.microsoft.com/office/drawing/2014/main" id="{8EC8A4FD-29F6-E846-AB32-2C2BADCA12D0}"/>
              </a:ext>
            </a:extLst>
          </p:cNvPr>
          <p:cNvSpPr txBox="1">
            <a:spLocks/>
          </p:cNvSpPr>
          <p:nvPr/>
        </p:nvSpPr>
        <p:spPr>
          <a:xfrm>
            <a:off x="581923" y="5180876"/>
            <a:ext cx="7996812" cy="7975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chemeClr val="bg1"/>
                </a:solidFill>
                <a:latin typeface="Arial" panose="020B0604020202020204" pitchFamily="34" charset="0"/>
                <a:cs typeface="Arial" panose="020B0604020202020204" pitchFamily="34" charset="0"/>
              </a:rPr>
              <a:t>What is HTTP?</a:t>
            </a:r>
          </a:p>
        </p:txBody>
      </p:sp>
      <p:sp>
        <p:nvSpPr>
          <p:cNvPr id="7" name="Footer Placeholder 1">
            <a:extLst>
              <a:ext uri="{FF2B5EF4-FFF2-40B4-BE49-F238E27FC236}">
                <a16:creationId xmlns:a16="http://schemas.microsoft.com/office/drawing/2014/main" id="{6DFFC897-71CD-45ED-943A-5509B05B65C0}"/>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3248608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9195F0-48B8-F148-8049-1E870D405370}"/>
              </a:ext>
            </a:extLst>
          </p:cNvPr>
          <p:cNvPicPr>
            <a:picLocks noChangeAspect="1"/>
          </p:cNvPicPr>
          <p:nvPr/>
        </p:nvPicPr>
        <p:blipFill>
          <a:blip r:embed="rId3"/>
          <a:stretch>
            <a:fillRect/>
          </a:stretch>
        </p:blipFill>
        <p:spPr>
          <a:xfrm>
            <a:off x="2360814" y="-23353"/>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566024" y="384281"/>
            <a:ext cx="1026181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AU" b="1" dirty="0">
                <a:solidFill>
                  <a:srgbClr val="0070C0"/>
                </a:solidFill>
                <a:latin typeface="Arial" panose="020B0604020202020204" pitchFamily="34" charset="0"/>
                <a:cs typeface="Arial" panose="020B0604020202020204" pitchFamily="34" charset="0"/>
              </a:rPr>
              <a:t>HTTP – Hypertext Transfer Protocol</a:t>
            </a:r>
            <a:endParaRPr lang="en-US" b="1" dirty="0">
              <a:solidFill>
                <a:srgbClr val="0070C0"/>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6024" y="1402776"/>
            <a:ext cx="11304551" cy="18473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0" indent="-457200">
              <a:lnSpc>
                <a:spcPct val="150000"/>
              </a:lnSpc>
              <a:buFont typeface="Arial" panose="020B0604020202020204" pitchFamily="34" charset="0"/>
              <a:buChar char="•"/>
              <a:defRPr/>
            </a:pPr>
            <a:endParaRPr lang="en-US" sz="3200" dirty="0">
              <a:solidFill>
                <a:srgbClr val="002060"/>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FA3193C-CA54-46B1-9878-AB3A7095B2FD}"/>
              </a:ext>
            </a:extLst>
          </p:cNvPr>
          <p:cNvSpPr txBox="1">
            <a:spLocks/>
          </p:cNvSpPr>
          <p:nvPr/>
        </p:nvSpPr>
        <p:spPr>
          <a:xfrm>
            <a:off x="566024" y="1709844"/>
            <a:ext cx="11304551" cy="5154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lvl="0" indent="-514350">
              <a:lnSpc>
                <a:spcPct val="150000"/>
              </a:lnSpc>
              <a:buFont typeface="+mj-lt"/>
              <a:buAutoNum type="arabicPeriod"/>
              <a:defRPr/>
            </a:pPr>
            <a:endParaRPr lang="en-US" sz="3200" dirty="0">
              <a:solidFill>
                <a:srgbClr val="002060"/>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981E6181-886C-473B-9E6B-0A7DD6460009}"/>
              </a:ext>
            </a:extLst>
          </p:cNvPr>
          <p:cNvSpPr txBox="1">
            <a:spLocks/>
          </p:cNvSpPr>
          <p:nvPr/>
        </p:nvSpPr>
        <p:spPr>
          <a:xfrm>
            <a:off x="718424" y="1555176"/>
            <a:ext cx="11304551" cy="5461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rPr>
              <a:t>Request / Response Application Protocol </a:t>
            </a:r>
          </a:p>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rPr>
              <a:t>Client running an Application</a:t>
            </a:r>
          </a:p>
          <a:p>
            <a:pPr marL="457200" lvl="0" indent="-457200">
              <a:lnSpc>
                <a:spcPct val="150000"/>
              </a:lnSpc>
              <a:buFont typeface="Arial" panose="020B0604020202020204" pitchFamily="34" charset="0"/>
              <a:buChar char="•"/>
              <a:defRPr/>
            </a:pPr>
            <a:r>
              <a:rPr lang="en-US" sz="2800" dirty="0">
                <a:solidFill>
                  <a:srgbClr val="002060"/>
                </a:solidFill>
                <a:latin typeface="Arial" panose="020B0604020202020204" pitchFamily="34" charset="0"/>
                <a:cs typeface="Arial" panose="020B0604020202020204" pitchFamily="34" charset="0"/>
              </a:rPr>
              <a:t>Server running Webserver</a:t>
            </a:r>
          </a:p>
        </p:txBody>
      </p:sp>
    </p:spTree>
    <p:extLst>
      <p:ext uri="{BB962C8B-B14F-4D97-AF65-F5344CB8AC3E}">
        <p14:creationId xmlns:p14="http://schemas.microsoft.com/office/powerpoint/2010/main" val="3005365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2596</TotalTime>
  <Words>4852</Words>
  <Application>Microsoft Office PowerPoint</Application>
  <PresentationFormat>Widescreen</PresentationFormat>
  <Paragraphs>582</Paragraphs>
  <Slides>44</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               Simplify              Automate</dc:title>
  <dc:creator>Michael Zanatta</dc:creator>
  <cp:lastModifiedBy>Michael Zanatta</cp:lastModifiedBy>
  <cp:revision>1</cp:revision>
  <dcterms:created xsi:type="dcterms:W3CDTF">2020-02-04T02:18:25Z</dcterms:created>
  <dcterms:modified xsi:type="dcterms:W3CDTF">2020-05-15T22:13:46Z</dcterms:modified>
</cp:coreProperties>
</file>